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657" r:id="rId5"/>
  </p:sldMasterIdLst>
  <p:notesMasterIdLst>
    <p:notesMasterId r:id="rId29"/>
  </p:notesMasterIdLst>
  <p:handoutMasterIdLst>
    <p:handoutMasterId r:id="rId30"/>
  </p:handoutMasterIdLst>
  <p:sldIdLst>
    <p:sldId id="262" r:id="rId6"/>
    <p:sldId id="279" r:id="rId7"/>
    <p:sldId id="298" r:id="rId8"/>
    <p:sldId id="277" r:id="rId9"/>
    <p:sldId id="300" r:id="rId10"/>
    <p:sldId id="301" r:id="rId11"/>
    <p:sldId id="299" r:id="rId12"/>
    <p:sldId id="280" r:id="rId13"/>
    <p:sldId id="294" r:id="rId14"/>
    <p:sldId id="284" r:id="rId15"/>
    <p:sldId id="281" r:id="rId16"/>
    <p:sldId id="291" r:id="rId17"/>
    <p:sldId id="287" r:id="rId18"/>
    <p:sldId id="303" r:id="rId19"/>
    <p:sldId id="285" r:id="rId20"/>
    <p:sldId id="289" r:id="rId21"/>
    <p:sldId id="302" r:id="rId22"/>
    <p:sldId id="290" r:id="rId23"/>
    <p:sldId id="293" r:id="rId24"/>
    <p:sldId id="296" r:id="rId25"/>
    <p:sldId id="297" r:id="rId26"/>
    <p:sldId id="295" r:id="rId27"/>
    <p:sldId id="266" r:id="rId28"/>
  </p:sldIdLst>
  <p:sldSz cx="12192000"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685BF1D-2BDE-4FC0-A7E6-A6EFDB9C47B7}" name="Nadean Mamic" initials="NM" userId="S::z3541493@ad.unsw.edu.au::8c4c0d16-aa30-4331-9a34-d31af3e2f118" providerId="AD"/>
  <p188:author id="{11AB1322-E2A0-5D35-F7D6-919DDE21843F}" name="Sondoss El Sawah" initials="SS" userId="S::z3174481@ad.unsw.edu.au::949db632-704b-49cc-9c75-5485e3d30b96" providerId="AD"/>
  <p188:author id="{CF6E9C87-ADC0-E377-1A38-C59907BEB7EA}" name="Oz Sahin" initials="OS" userId="S::z3536505@ad.unsw.edu.au::f8fc84f5-4341-4c73-bb0f-369586b566ac" providerId="AD"/>
  <p188:author id="{207C9BAC-E7C8-2148-6A4C-A19E911C81E2}" name="Hasan Turan" initials="HT" userId="S::z3524121@ad.unsw.edu.au::34489eb2-813b-446b-8a9f-11b752844418"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7" d="100"/>
          <a:sy n="67" d="100"/>
        </p:scale>
        <p:origin x="624" y="28"/>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handoutMaster" Target="handoutMasters/handoutMaster1.xml"/><Relationship Id="rId35" Type="http://schemas.microsoft.com/office/2018/10/relationships/authors" Target="authors.xml"/><Relationship Id="rId8" Type="http://schemas.openxmlformats.org/officeDocument/2006/relationships/slide" Target="slides/slide3.xml"/></Relationships>
</file>

<file path=ppt/diagrams/colors1.xml><?xml version="1.0" encoding="utf-8"?>
<dgm:colorsDef xmlns:dgm="http://schemas.openxmlformats.org/drawingml/2006/diagram" xmlns:a="http://schemas.openxmlformats.org/drawingml/2006/main" uniqueId="urn:microsoft.com/office/officeart/2005/8/colors/accent4_5">
  <dgm:title val=""/>
  <dgm:desc val=""/>
  <dgm:catLst>
    <dgm:cat type="accent4" pri="11500"/>
  </dgm:catLst>
  <dgm:styleLbl name="node0">
    <dgm:fillClrLst meth="cycle">
      <a:schemeClr val="accent4">
        <a:alpha val="80000"/>
      </a:schemeClr>
    </dgm:fillClrLst>
    <dgm:linClrLst meth="repeat">
      <a:schemeClr val="lt1"/>
    </dgm:linClrLst>
    <dgm:effectClrLst/>
    <dgm:txLinClrLst/>
    <dgm:txFillClrLst/>
    <dgm:txEffectClrLst/>
  </dgm:styleLbl>
  <dgm:styleLbl name="node1">
    <dgm:fillClrLst>
      <a:schemeClr val="accent4">
        <a:alpha val="90000"/>
      </a:schemeClr>
      <a:schemeClr val="accent4">
        <a:alpha val="50000"/>
      </a:schemeClr>
    </dgm:fillClrLst>
    <dgm:linClrLst meth="repeat">
      <a:schemeClr val="lt1"/>
    </dgm:linClrLst>
    <dgm:effectClrLst/>
    <dgm:txLinClrLst/>
    <dgm:txFillClrLst/>
    <dgm:txEffectClrLst/>
  </dgm:styleLbl>
  <dgm:styleLbl name="alignNode1">
    <dgm:fillClrLst>
      <a:schemeClr val="accent4">
        <a:alpha val="90000"/>
      </a:schemeClr>
      <a:schemeClr val="accent4">
        <a:alpha val="50000"/>
      </a:schemeClr>
    </dgm:fillClrLst>
    <dgm:linClrLst>
      <a:schemeClr val="accent4">
        <a:alpha val="90000"/>
      </a:schemeClr>
      <a:schemeClr val="accent4">
        <a:alpha val="50000"/>
      </a:schemeClr>
    </dgm:linClrLst>
    <dgm:effectClrLst/>
    <dgm:txLinClrLst/>
    <dgm:txFillClrLst/>
    <dgm:txEffectClrLst/>
  </dgm:styleLbl>
  <dgm:styleLbl name="lnNode1">
    <dgm:fillClrLst>
      <a:schemeClr val="accent4">
        <a:shade val="90000"/>
      </a:schemeClr>
      <a:schemeClr val="accent4">
        <a:alpha val="50000"/>
        <a:tint val="5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alpha val="80000"/>
      </a:schemeClr>
    </dgm:fillClrLst>
    <dgm:linClrLst meth="repeat">
      <a:schemeClr val="lt1"/>
    </dgm:linClrLst>
    <dgm:effectClrLst/>
    <dgm:txLinClrLst/>
    <dgm:txFillClrLst/>
    <dgm:txEffectClrLst/>
  </dgm:styleLbl>
  <dgm:styleLbl name="node2">
    <dgm:fillClrLst>
      <a:schemeClr val="accent4">
        <a:alpha val="70000"/>
      </a:schemeClr>
    </dgm:fillClrLst>
    <dgm:linClrLst meth="repeat">
      <a:schemeClr val="lt1"/>
    </dgm:linClrLst>
    <dgm:effectClrLst/>
    <dgm:txLinClrLst/>
    <dgm:txFillClrLst/>
    <dgm:txEffectClrLst/>
  </dgm:styleLbl>
  <dgm:styleLbl name="node3">
    <dgm:fillClrLst>
      <a:schemeClr val="accent4">
        <a:alpha val="50000"/>
      </a:schemeClr>
    </dgm:fillClrLst>
    <dgm:linClrLst meth="repeat">
      <a:schemeClr val="lt1"/>
    </dgm:linClrLst>
    <dgm:effectClrLst/>
    <dgm:txLinClrLst/>
    <dgm:txFillClrLst/>
    <dgm:txEffectClrLst/>
  </dgm:styleLbl>
  <dgm:styleLbl name="node4">
    <dgm:fillClrLst>
      <a:schemeClr val="accent4">
        <a:alpha val="30000"/>
      </a:schemeClr>
    </dgm:fillClrLst>
    <dgm:linClrLst meth="repeat">
      <a:schemeClr val="lt1"/>
    </dgm:linClrLst>
    <dgm:effectClrLst/>
    <dgm:txLinClrLst/>
    <dgm:txFillClrLst/>
    <dgm:txEffectClrLst/>
  </dgm:styleLbl>
  <dgm:styleLbl name="fgImgPlace1">
    <dgm:fillClrLst>
      <a:schemeClr val="accent4">
        <a:tint val="50000"/>
        <a:alpha val="90000"/>
      </a:schemeClr>
      <a:schemeClr val="accent4">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f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b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sibTrans1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alpha val="90000"/>
      </a:schemeClr>
    </dgm:fillClrLst>
    <dgm:linClrLst meth="repeat">
      <a:schemeClr val="lt1"/>
    </dgm:linClrLst>
    <dgm:effectClrLst/>
    <dgm:txLinClrLst/>
    <dgm:txFillClrLst/>
    <dgm:txEffectClrLst/>
  </dgm:styleLbl>
  <dgm:styleLbl name="asst1">
    <dgm:fillClrLst meth="repeat">
      <a:schemeClr val="accent4">
        <a:alpha val="90000"/>
      </a:schemeClr>
    </dgm:fillClrLst>
    <dgm:linClrLst meth="repeat">
      <a:schemeClr val="lt1"/>
    </dgm:linClrLst>
    <dgm:effectClrLst/>
    <dgm:txLinClrLst/>
    <dgm:txFillClrLst/>
    <dgm:txEffectClrLst/>
  </dgm:styleLbl>
  <dgm:styleLbl name="asst2">
    <dgm:fillClrLst>
      <a:schemeClr val="accent4">
        <a:alpha val="90000"/>
      </a:schemeClr>
    </dgm:fillClrLst>
    <dgm:linClrLst meth="repeat">
      <a:schemeClr val="lt1"/>
    </dgm:linClrLst>
    <dgm:effectClrLst/>
    <dgm:txLinClrLst/>
    <dgm:txFillClrLst/>
    <dgm:txEffectClrLst/>
  </dgm:styleLbl>
  <dgm:styleLbl name="asst3">
    <dgm:fillClrLst>
      <a:schemeClr val="accent4">
        <a:alpha val="70000"/>
      </a:schemeClr>
    </dgm:fillClrLst>
    <dgm:linClrLst meth="repeat">
      <a:schemeClr val="lt1"/>
    </dgm:linClrLst>
    <dgm:effectClrLst/>
    <dgm:txLinClrLst/>
    <dgm:txFillClrLst/>
    <dgm:txEffectClrLst/>
  </dgm:styleLbl>
  <dgm:styleLbl name="asst4">
    <dgm:fillClrLst>
      <a:schemeClr val="accent4">
        <a:alpha val="50000"/>
      </a:schemeClr>
    </dgm:fillClrLst>
    <dgm:linClrLst meth="repeat">
      <a:schemeClr val="lt1"/>
    </dgm:linClrLst>
    <dgm:effectClrLst/>
    <dgm:txLinClrLst/>
    <dgm:txFillClrLst/>
    <dgm:txEffectClrLst/>
  </dgm:styleLbl>
  <dgm:styleLbl name="parChTrans2D1">
    <dgm:fillClrLst meth="repeat">
      <a:schemeClr val="accent4">
        <a:shade val="80000"/>
      </a:schemeClr>
    </dgm:fillClrLst>
    <dgm:linClrLst meth="repeat">
      <a:schemeClr val="accent4">
        <a:shade val="80000"/>
      </a:schemeClr>
    </dgm:linClrLst>
    <dgm:effectClrLst/>
    <dgm:txLinClrLst/>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dk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4">
        <a:tint val="90000"/>
      </a:schemeClr>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4">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a:schemeClr val="accent4">
        <a:alpha val="90000"/>
        <a:tint val="40000"/>
      </a:schemeClr>
      <a:schemeClr val="accent4">
        <a:alpha val="5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5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5">
  <dgm:title val=""/>
  <dgm:desc val=""/>
  <dgm:catLst>
    <dgm:cat type="accent4" pri="11500"/>
  </dgm:catLst>
  <dgm:styleLbl name="node0">
    <dgm:fillClrLst meth="cycle">
      <a:schemeClr val="accent4">
        <a:alpha val="80000"/>
      </a:schemeClr>
    </dgm:fillClrLst>
    <dgm:linClrLst meth="repeat">
      <a:schemeClr val="lt1"/>
    </dgm:linClrLst>
    <dgm:effectClrLst/>
    <dgm:txLinClrLst/>
    <dgm:txFillClrLst/>
    <dgm:txEffectClrLst/>
  </dgm:styleLbl>
  <dgm:styleLbl name="node1">
    <dgm:fillClrLst>
      <a:schemeClr val="accent4">
        <a:alpha val="90000"/>
      </a:schemeClr>
      <a:schemeClr val="accent4">
        <a:alpha val="50000"/>
      </a:schemeClr>
    </dgm:fillClrLst>
    <dgm:linClrLst meth="repeat">
      <a:schemeClr val="lt1"/>
    </dgm:linClrLst>
    <dgm:effectClrLst/>
    <dgm:txLinClrLst/>
    <dgm:txFillClrLst/>
    <dgm:txEffectClrLst/>
  </dgm:styleLbl>
  <dgm:styleLbl name="alignNode1">
    <dgm:fillClrLst>
      <a:schemeClr val="accent4">
        <a:alpha val="90000"/>
      </a:schemeClr>
      <a:schemeClr val="accent4">
        <a:alpha val="50000"/>
      </a:schemeClr>
    </dgm:fillClrLst>
    <dgm:linClrLst>
      <a:schemeClr val="accent4">
        <a:alpha val="90000"/>
      </a:schemeClr>
      <a:schemeClr val="accent4">
        <a:alpha val="50000"/>
      </a:schemeClr>
    </dgm:linClrLst>
    <dgm:effectClrLst/>
    <dgm:txLinClrLst/>
    <dgm:txFillClrLst/>
    <dgm:txEffectClrLst/>
  </dgm:styleLbl>
  <dgm:styleLbl name="lnNode1">
    <dgm:fillClrLst>
      <a:schemeClr val="accent4">
        <a:shade val="90000"/>
      </a:schemeClr>
      <a:schemeClr val="accent4">
        <a:alpha val="50000"/>
        <a:tint val="5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alpha val="80000"/>
      </a:schemeClr>
    </dgm:fillClrLst>
    <dgm:linClrLst meth="repeat">
      <a:schemeClr val="lt1"/>
    </dgm:linClrLst>
    <dgm:effectClrLst/>
    <dgm:txLinClrLst/>
    <dgm:txFillClrLst/>
    <dgm:txEffectClrLst/>
  </dgm:styleLbl>
  <dgm:styleLbl name="node2">
    <dgm:fillClrLst>
      <a:schemeClr val="accent4">
        <a:alpha val="70000"/>
      </a:schemeClr>
    </dgm:fillClrLst>
    <dgm:linClrLst meth="repeat">
      <a:schemeClr val="lt1"/>
    </dgm:linClrLst>
    <dgm:effectClrLst/>
    <dgm:txLinClrLst/>
    <dgm:txFillClrLst/>
    <dgm:txEffectClrLst/>
  </dgm:styleLbl>
  <dgm:styleLbl name="node3">
    <dgm:fillClrLst>
      <a:schemeClr val="accent4">
        <a:alpha val="50000"/>
      </a:schemeClr>
    </dgm:fillClrLst>
    <dgm:linClrLst meth="repeat">
      <a:schemeClr val="lt1"/>
    </dgm:linClrLst>
    <dgm:effectClrLst/>
    <dgm:txLinClrLst/>
    <dgm:txFillClrLst/>
    <dgm:txEffectClrLst/>
  </dgm:styleLbl>
  <dgm:styleLbl name="node4">
    <dgm:fillClrLst>
      <a:schemeClr val="accent4">
        <a:alpha val="30000"/>
      </a:schemeClr>
    </dgm:fillClrLst>
    <dgm:linClrLst meth="repeat">
      <a:schemeClr val="lt1"/>
    </dgm:linClrLst>
    <dgm:effectClrLst/>
    <dgm:txLinClrLst/>
    <dgm:txFillClrLst/>
    <dgm:txEffectClrLst/>
  </dgm:styleLbl>
  <dgm:styleLbl name="fgImgPlace1">
    <dgm:fillClrLst>
      <a:schemeClr val="accent4">
        <a:tint val="50000"/>
        <a:alpha val="90000"/>
      </a:schemeClr>
      <a:schemeClr val="accent4">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f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b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sibTrans1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alpha val="90000"/>
      </a:schemeClr>
    </dgm:fillClrLst>
    <dgm:linClrLst meth="repeat">
      <a:schemeClr val="lt1"/>
    </dgm:linClrLst>
    <dgm:effectClrLst/>
    <dgm:txLinClrLst/>
    <dgm:txFillClrLst/>
    <dgm:txEffectClrLst/>
  </dgm:styleLbl>
  <dgm:styleLbl name="asst1">
    <dgm:fillClrLst meth="repeat">
      <a:schemeClr val="accent4">
        <a:alpha val="90000"/>
      </a:schemeClr>
    </dgm:fillClrLst>
    <dgm:linClrLst meth="repeat">
      <a:schemeClr val="lt1"/>
    </dgm:linClrLst>
    <dgm:effectClrLst/>
    <dgm:txLinClrLst/>
    <dgm:txFillClrLst/>
    <dgm:txEffectClrLst/>
  </dgm:styleLbl>
  <dgm:styleLbl name="asst2">
    <dgm:fillClrLst>
      <a:schemeClr val="accent4">
        <a:alpha val="90000"/>
      </a:schemeClr>
    </dgm:fillClrLst>
    <dgm:linClrLst meth="repeat">
      <a:schemeClr val="lt1"/>
    </dgm:linClrLst>
    <dgm:effectClrLst/>
    <dgm:txLinClrLst/>
    <dgm:txFillClrLst/>
    <dgm:txEffectClrLst/>
  </dgm:styleLbl>
  <dgm:styleLbl name="asst3">
    <dgm:fillClrLst>
      <a:schemeClr val="accent4">
        <a:alpha val="70000"/>
      </a:schemeClr>
    </dgm:fillClrLst>
    <dgm:linClrLst meth="repeat">
      <a:schemeClr val="lt1"/>
    </dgm:linClrLst>
    <dgm:effectClrLst/>
    <dgm:txLinClrLst/>
    <dgm:txFillClrLst/>
    <dgm:txEffectClrLst/>
  </dgm:styleLbl>
  <dgm:styleLbl name="asst4">
    <dgm:fillClrLst>
      <a:schemeClr val="accent4">
        <a:alpha val="50000"/>
      </a:schemeClr>
    </dgm:fillClrLst>
    <dgm:linClrLst meth="repeat">
      <a:schemeClr val="lt1"/>
    </dgm:linClrLst>
    <dgm:effectClrLst/>
    <dgm:txLinClrLst/>
    <dgm:txFillClrLst/>
    <dgm:txEffectClrLst/>
  </dgm:styleLbl>
  <dgm:styleLbl name="parChTrans2D1">
    <dgm:fillClrLst meth="repeat">
      <a:schemeClr val="accent4">
        <a:shade val="80000"/>
      </a:schemeClr>
    </dgm:fillClrLst>
    <dgm:linClrLst meth="repeat">
      <a:schemeClr val="accent4">
        <a:shade val="80000"/>
      </a:schemeClr>
    </dgm:linClrLst>
    <dgm:effectClrLst/>
    <dgm:txLinClrLst/>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dk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4">
        <a:tint val="90000"/>
      </a:schemeClr>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4">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a:schemeClr val="accent4">
        <a:alpha val="90000"/>
        <a:tint val="40000"/>
      </a:schemeClr>
      <a:schemeClr val="accent4">
        <a:alpha val="5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5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7B744F5-FBA6-478E-9E3B-5DE73BD95B19}" type="doc">
      <dgm:prSet loTypeId="urn:microsoft.com/office/officeart/2009/layout/CircleArrowProcess" loCatId="cycle" qsTypeId="urn:microsoft.com/office/officeart/2005/8/quickstyle/simple1" qsCatId="simple" csTypeId="urn:microsoft.com/office/officeart/2005/8/colors/accent4_5" csCatId="accent4" phldr="1"/>
      <dgm:spPr/>
      <dgm:t>
        <a:bodyPr/>
        <a:lstStyle/>
        <a:p>
          <a:endParaRPr lang="en-AU"/>
        </a:p>
      </dgm:t>
    </dgm:pt>
    <dgm:pt modelId="{64DAB2AB-C09E-4103-9746-921FE94946C4}">
      <dgm:prSet phldrT="[Text]"/>
      <dgm:spPr/>
      <dgm:t>
        <a:bodyPr/>
        <a:lstStyle/>
        <a:p>
          <a:r>
            <a:rPr lang="en-AU" b="1" dirty="0"/>
            <a:t>Excellence</a:t>
          </a:r>
        </a:p>
      </dgm:t>
    </dgm:pt>
    <dgm:pt modelId="{142F8B67-15C3-411E-BEB2-37AA7FD912EB}" type="parTrans" cxnId="{2ABCF4DD-0F80-4B22-95F5-20FCB0C2684B}">
      <dgm:prSet/>
      <dgm:spPr/>
      <dgm:t>
        <a:bodyPr/>
        <a:lstStyle/>
        <a:p>
          <a:endParaRPr lang="en-AU"/>
        </a:p>
      </dgm:t>
    </dgm:pt>
    <dgm:pt modelId="{E206A888-1336-4F71-BE8E-28632388E51B}" type="sibTrans" cxnId="{2ABCF4DD-0F80-4B22-95F5-20FCB0C2684B}">
      <dgm:prSet/>
      <dgm:spPr/>
      <dgm:t>
        <a:bodyPr/>
        <a:lstStyle/>
        <a:p>
          <a:endParaRPr lang="en-AU"/>
        </a:p>
      </dgm:t>
    </dgm:pt>
    <dgm:pt modelId="{08698B56-EFE1-4319-9CB8-6512BA33547D}">
      <dgm:prSet phldrT="[Text]"/>
      <dgm:spPr/>
      <dgm:t>
        <a:bodyPr/>
        <a:lstStyle/>
        <a:p>
          <a:r>
            <a:rPr lang="en-AU" b="1" dirty="0"/>
            <a:t>Partnerships</a:t>
          </a:r>
        </a:p>
      </dgm:t>
    </dgm:pt>
    <dgm:pt modelId="{7DCF0D04-5543-4EA3-AA7B-4C56D1DEC171}" type="parTrans" cxnId="{B45F9643-8678-4833-8C44-3C42408D3B1C}">
      <dgm:prSet/>
      <dgm:spPr/>
      <dgm:t>
        <a:bodyPr/>
        <a:lstStyle/>
        <a:p>
          <a:endParaRPr lang="en-AU"/>
        </a:p>
      </dgm:t>
    </dgm:pt>
    <dgm:pt modelId="{4FF4A236-A310-4D49-AB1C-3852E396F8F1}" type="sibTrans" cxnId="{B45F9643-8678-4833-8C44-3C42408D3B1C}">
      <dgm:prSet/>
      <dgm:spPr/>
      <dgm:t>
        <a:bodyPr/>
        <a:lstStyle/>
        <a:p>
          <a:endParaRPr lang="en-AU"/>
        </a:p>
      </dgm:t>
    </dgm:pt>
    <dgm:pt modelId="{799F8CA2-81C1-4B54-908F-9A2890B91950}">
      <dgm:prSet phldrT="[Text]"/>
      <dgm:spPr/>
      <dgm:t>
        <a:bodyPr/>
        <a:lstStyle/>
        <a:p>
          <a:r>
            <a:rPr lang="en-AU" b="1" dirty="0"/>
            <a:t>Global Impact </a:t>
          </a:r>
        </a:p>
      </dgm:t>
    </dgm:pt>
    <dgm:pt modelId="{BFE8BABF-AF0C-4F76-B699-632C5E331714}" type="parTrans" cxnId="{604791D0-CDF2-4F86-9685-719ADC0185DB}">
      <dgm:prSet/>
      <dgm:spPr/>
      <dgm:t>
        <a:bodyPr/>
        <a:lstStyle/>
        <a:p>
          <a:endParaRPr lang="en-AU"/>
        </a:p>
      </dgm:t>
    </dgm:pt>
    <dgm:pt modelId="{0643D077-E91F-457A-B0E2-E0B4D546194B}" type="sibTrans" cxnId="{604791D0-CDF2-4F86-9685-719ADC0185DB}">
      <dgm:prSet/>
      <dgm:spPr/>
      <dgm:t>
        <a:bodyPr/>
        <a:lstStyle/>
        <a:p>
          <a:endParaRPr lang="en-AU"/>
        </a:p>
      </dgm:t>
    </dgm:pt>
    <dgm:pt modelId="{4C6BE70A-2ACD-4C25-84BC-662FDA84A678}" type="pres">
      <dgm:prSet presAssocID="{B7B744F5-FBA6-478E-9E3B-5DE73BD95B19}" presName="Name0" presStyleCnt="0">
        <dgm:presLayoutVars>
          <dgm:chMax val="7"/>
          <dgm:chPref val="7"/>
          <dgm:dir/>
          <dgm:animLvl val="lvl"/>
        </dgm:presLayoutVars>
      </dgm:prSet>
      <dgm:spPr/>
    </dgm:pt>
    <dgm:pt modelId="{D2890243-A75A-4445-A7EA-F9E7A44E661F}" type="pres">
      <dgm:prSet presAssocID="{64DAB2AB-C09E-4103-9746-921FE94946C4}" presName="Accent1" presStyleCnt="0"/>
      <dgm:spPr/>
    </dgm:pt>
    <dgm:pt modelId="{A72A94B9-5D25-46EC-9E2A-D9BF14D66F4F}" type="pres">
      <dgm:prSet presAssocID="{64DAB2AB-C09E-4103-9746-921FE94946C4}" presName="Accent" presStyleLbl="node1" presStyleIdx="0" presStyleCnt="3"/>
      <dgm:spPr/>
    </dgm:pt>
    <dgm:pt modelId="{E349887D-B2EE-4417-867F-942CDEA03332}" type="pres">
      <dgm:prSet presAssocID="{64DAB2AB-C09E-4103-9746-921FE94946C4}" presName="Parent1" presStyleLbl="revTx" presStyleIdx="0" presStyleCnt="3">
        <dgm:presLayoutVars>
          <dgm:chMax val="1"/>
          <dgm:chPref val="1"/>
          <dgm:bulletEnabled val="1"/>
        </dgm:presLayoutVars>
      </dgm:prSet>
      <dgm:spPr/>
    </dgm:pt>
    <dgm:pt modelId="{56369C48-A575-4FC8-BFAB-B1290FEB5D6C}" type="pres">
      <dgm:prSet presAssocID="{08698B56-EFE1-4319-9CB8-6512BA33547D}" presName="Accent2" presStyleCnt="0"/>
      <dgm:spPr/>
    </dgm:pt>
    <dgm:pt modelId="{B6784B9F-CE48-4D13-82A3-C1B3606C461E}" type="pres">
      <dgm:prSet presAssocID="{08698B56-EFE1-4319-9CB8-6512BA33547D}" presName="Accent" presStyleLbl="node1" presStyleIdx="1" presStyleCnt="3"/>
      <dgm:spPr/>
    </dgm:pt>
    <dgm:pt modelId="{E120BC08-2BE5-41F8-B15D-03E4AC4F4CDA}" type="pres">
      <dgm:prSet presAssocID="{08698B56-EFE1-4319-9CB8-6512BA33547D}" presName="Parent2" presStyleLbl="revTx" presStyleIdx="1" presStyleCnt="3" custScaleX="149921">
        <dgm:presLayoutVars>
          <dgm:chMax val="1"/>
          <dgm:chPref val="1"/>
          <dgm:bulletEnabled val="1"/>
        </dgm:presLayoutVars>
      </dgm:prSet>
      <dgm:spPr/>
    </dgm:pt>
    <dgm:pt modelId="{3197BAD3-2764-4043-B343-30DEED9DA63F}" type="pres">
      <dgm:prSet presAssocID="{799F8CA2-81C1-4B54-908F-9A2890B91950}" presName="Accent3" presStyleCnt="0"/>
      <dgm:spPr/>
    </dgm:pt>
    <dgm:pt modelId="{B1D0B1E0-43B7-45F2-AC15-B289DF21F9EC}" type="pres">
      <dgm:prSet presAssocID="{799F8CA2-81C1-4B54-908F-9A2890B91950}" presName="Accent" presStyleLbl="node1" presStyleIdx="2" presStyleCnt="3"/>
      <dgm:spPr/>
    </dgm:pt>
    <dgm:pt modelId="{F38B3E77-1849-461B-9E2F-F9BDEA59DFBF}" type="pres">
      <dgm:prSet presAssocID="{799F8CA2-81C1-4B54-908F-9A2890B91950}" presName="Parent3" presStyleLbl="revTx" presStyleIdx="2" presStyleCnt="3">
        <dgm:presLayoutVars>
          <dgm:chMax val="1"/>
          <dgm:chPref val="1"/>
          <dgm:bulletEnabled val="1"/>
        </dgm:presLayoutVars>
      </dgm:prSet>
      <dgm:spPr/>
    </dgm:pt>
  </dgm:ptLst>
  <dgm:cxnLst>
    <dgm:cxn modelId="{8857E320-FC1E-4905-BA3D-EEDBE416F471}" type="presOf" srcId="{B7B744F5-FBA6-478E-9E3B-5DE73BD95B19}" destId="{4C6BE70A-2ACD-4C25-84BC-662FDA84A678}" srcOrd="0" destOrd="0" presId="urn:microsoft.com/office/officeart/2009/layout/CircleArrowProcess"/>
    <dgm:cxn modelId="{74235A28-2F0F-4717-9E11-0202C6460020}" type="presOf" srcId="{64DAB2AB-C09E-4103-9746-921FE94946C4}" destId="{E349887D-B2EE-4417-867F-942CDEA03332}" srcOrd="0" destOrd="0" presId="urn:microsoft.com/office/officeart/2009/layout/CircleArrowProcess"/>
    <dgm:cxn modelId="{B45F9643-8678-4833-8C44-3C42408D3B1C}" srcId="{B7B744F5-FBA6-478E-9E3B-5DE73BD95B19}" destId="{08698B56-EFE1-4319-9CB8-6512BA33547D}" srcOrd="1" destOrd="0" parTransId="{7DCF0D04-5543-4EA3-AA7B-4C56D1DEC171}" sibTransId="{4FF4A236-A310-4D49-AB1C-3852E396F8F1}"/>
    <dgm:cxn modelId="{E6C78698-EFBD-4DC9-A96C-93E46229B4FF}" type="presOf" srcId="{799F8CA2-81C1-4B54-908F-9A2890B91950}" destId="{F38B3E77-1849-461B-9E2F-F9BDEA59DFBF}" srcOrd="0" destOrd="0" presId="urn:microsoft.com/office/officeart/2009/layout/CircleArrowProcess"/>
    <dgm:cxn modelId="{604791D0-CDF2-4F86-9685-719ADC0185DB}" srcId="{B7B744F5-FBA6-478E-9E3B-5DE73BD95B19}" destId="{799F8CA2-81C1-4B54-908F-9A2890B91950}" srcOrd="2" destOrd="0" parTransId="{BFE8BABF-AF0C-4F76-B699-632C5E331714}" sibTransId="{0643D077-E91F-457A-B0E2-E0B4D546194B}"/>
    <dgm:cxn modelId="{8C8C7FDC-504C-4845-AE92-F8ADD7C7AB43}" type="presOf" srcId="{08698B56-EFE1-4319-9CB8-6512BA33547D}" destId="{E120BC08-2BE5-41F8-B15D-03E4AC4F4CDA}" srcOrd="0" destOrd="0" presId="urn:microsoft.com/office/officeart/2009/layout/CircleArrowProcess"/>
    <dgm:cxn modelId="{2ABCF4DD-0F80-4B22-95F5-20FCB0C2684B}" srcId="{B7B744F5-FBA6-478E-9E3B-5DE73BD95B19}" destId="{64DAB2AB-C09E-4103-9746-921FE94946C4}" srcOrd="0" destOrd="0" parTransId="{142F8B67-15C3-411E-BEB2-37AA7FD912EB}" sibTransId="{E206A888-1336-4F71-BE8E-28632388E51B}"/>
    <dgm:cxn modelId="{DDF65D60-9C4E-4B47-8984-FF51B1778DA3}" type="presParOf" srcId="{4C6BE70A-2ACD-4C25-84BC-662FDA84A678}" destId="{D2890243-A75A-4445-A7EA-F9E7A44E661F}" srcOrd="0" destOrd="0" presId="urn:microsoft.com/office/officeart/2009/layout/CircleArrowProcess"/>
    <dgm:cxn modelId="{14E839B5-5B35-4A71-94B8-D597856BA76E}" type="presParOf" srcId="{D2890243-A75A-4445-A7EA-F9E7A44E661F}" destId="{A72A94B9-5D25-46EC-9E2A-D9BF14D66F4F}" srcOrd="0" destOrd="0" presId="urn:microsoft.com/office/officeart/2009/layout/CircleArrowProcess"/>
    <dgm:cxn modelId="{598C88CC-FD75-4BB9-B160-2F7DABFAB119}" type="presParOf" srcId="{4C6BE70A-2ACD-4C25-84BC-662FDA84A678}" destId="{E349887D-B2EE-4417-867F-942CDEA03332}" srcOrd="1" destOrd="0" presId="urn:microsoft.com/office/officeart/2009/layout/CircleArrowProcess"/>
    <dgm:cxn modelId="{596E83E7-4199-47E2-BA5B-1C4953C9F6F8}" type="presParOf" srcId="{4C6BE70A-2ACD-4C25-84BC-662FDA84A678}" destId="{56369C48-A575-4FC8-BFAB-B1290FEB5D6C}" srcOrd="2" destOrd="0" presId="urn:microsoft.com/office/officeart/2009/layout/CircleArrowProcess"/>
    <dgm:cxn modelId="{19A46A6F-2D7B-47C1-813A-DD1414335D87}" type="presParOf" srcId="{56369C48-A575-4FC8-BFAB-B1290FEB5D6C}" destId="{B6784B9F-CE48-4D13-82A3-C1B3606C461E}" srcOrd="0" destOrd="0" presId="urn:microsoft.com/office/officeart/2009/layout/CircleArrowProcess"/>
    <dgm:cxn modelId="{86C78BCD-5605-4BD2-B3DD-BFF280620B0A}" type="presParOf" srcId="{4C6BE70A-2ACD-4C25-84BC-662FDA84A678}" destId="{E120BC08-2BE5-41F8-B15D-03E4AC4F4CDA}" srcOrd="3" destOrd="0" presId="urn:microsoft.com/office/officeart/2009/layout/CircleArrowProcess"/>
    <dgm:cxn modelId="{2B04D2BA-5CA2-48F2-BADF-F1BE8AE5F041}" type="presParOf" srcId="{4C6BE70A-2ACD-4C25-84BC-662FDA84A678}" destId="{3197BAD3-2764-4043-B343-30DEED9DA63F}" srcOrd="4" destOrd="0" presId="urn:microsoft.com/office/officeart/2009/layout/CircleArrowProcess"/>
    <dgm:cxn modelId="{B80261F7-C862-4D3E-98A6-AE3AE0C27566}" type="presParOf" srcId="{3197BAD3-2764-4043-B343-30DEED9DA63F}" destId="{B1D0B1E0-43B7-45F2-AC15-B289DF21F9EC}" srcOrd="0" destOrd="0" presId="urn:microsoft.com/office/officeart/2009/layout/CircleArrowProcess"/>
    <dgm:cxn modelId="{21B84BB8-94B9-4B0B-8494-834371A273BE}" type="presParOf" srcId="{4C6BE70A-2ACD-4C25-84BC-662FDA84A678}" destId="{F38B3E77-1849-461B-9E2F-F9BDEA59DFBF}" srcOrd="5" destOrd="0" presId="urn:microsoft.com/office/officeart/2009/layout/CircleArrow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7B744F5-FBA6-478E-9E3B-5DE73BD95B19}" type="doc">
      <dgm:prSet loTypeId="urn:microsoft.com/office/officeart/2009/layout/CircleArrowProcess" loCatId="cycle" qsTypeId="urn:microsoft.com/office/officeart/2005/8/quickstyle/simple1" qsCatId="simple" csTypeId="urn:microsoft.com/office/officeart/2005/8/colors/accent4_5" csCatId="accent4" phldr="1"/>
      <dgm:spPr/>
      <dgm:t>
        <a:bodyPr/>
        <a:lstStyle/>
        <a:p>
          <a:endParaRPr lang="en-AU"/>
        </a:p>
      </dgm:t>
    </dgm:pt>
    <dgm:pt modelId="{64DAB2AB-C09E-4103-9746-921FE94946C4}">
      <dgm:prSet phldrT="[Text]"/>
      <dgm:spPr/>
      <dgm:t>
        <a:bodyPr/>
        <a:lstStyle/>
        <a:p>
          <a:r>
            <a:rPr lang="en-AU" dirty="0"/>
            <a:t>Poverty</a:t>
          </a:r>
        </a:p>
      </dgm:t>
    </dgm:pt>
    <dgm:pt modelId="{142F8B67-15C3-411E-BEB2-37AA7FD912EB}" type="parTrans" cxnId="{2ABCF4DD-0F80-4B22-95F5-20FCB0C2684B}">
      <dgm:prSet/>
      <dgm:spPr/>
      <dgm:t>
        <a:bodyPr/>
        <a:lstStyle/>
        <a:p>
          <a:endParaRPr lang="en-AU"/>
        </a:p>
      </dgm:t>
    </dgm:pt>
    <dgm:pt modelId="{E206A888-1336-4F71-BE8E-28632388E51B}" type="sibTrans" cxnId="{2ABCF4DD-0F80-4B22-95F5-20FCB0C2684B}">
      <dgm:prSet/>
      <dgm:spPr/>
      <dgm:t>
        <a:bodyPr/>
        <a:lstStyle/>
        <a:p>
          <a:endParaRPr lang="en-AU"/>
        </a:p>
      </dgm:t>
    </dgm:pt>
    <dgm:pt modelId="{08698B56-EFE1-4319-9CB8-6512BA33547D}">
      <dgm:prSet phldrT="[Text]"/>
      <dgm:spPr/>
      <dgm:t>
        <a:bodyPr/>
        <a:lstStyle/>
        <a:p>
          <a:r>
            <a:rPr lang="en-AU" dirty="0"/>
            <a:t>Insecurity</a:t>
          </a:r>
        </a:p>
      </dgm:t>
    </dgm:pt>
    <dgm:pt modelId="{7DCF0D04-5543-4EA3-AA7B-4C56D1DEC171}" type="parTrans" cxnId="{B45F9643-8678-4833-8C44-3C42408D3B1C}">
      <dgm:prSet/>
      <dgm:spPr/>
      <dgm:t>
        <a:bodyPr/>
        <a:lstStyle/>
        <a:p>
          <a:endParaRPr lang="en-AU"/>
        </a:p>
      </dgm:t>
    </dgm:pt>
    <dgm:pt modelId="{4FF4A236-A310-4D49-AB1C-3852E396F8F1}" type="sibTrans" cxnId="{B45F9643-8678-4833-8C44-3C42408D3B1C}">
      <dgm:prSet/>
      <dgm:spPr/>
      <dgm:t>
        <a:bodyPr/>
        <a:lstStyle/>
        <a:p>
          <a:endParaRPr lang="en-AU"/>
        </a:p>
      </dgm:t>
    </dgm:pt>
    <dgm:pt modelId="{799F8CA2-81C1-4B54-908F-9A2890B91950}">
      <dgm:prSet phldrT="[Text]"/>
      <dgm:spPr/>
      <dgm:t>
        <a:bodyPr/>
        <a:lstStyle/>
        <a:p>
          <a:r>
            <a:rPr lang="en-AU" dirty="0"/>
            <a:t>Global Impact </a:t>
          </a:r>
        </a:p>
      </dgm:t>
    </dgm:pt>
    <dgm:pt modelId="{BFE8BABF-AF0C-4F76-B699-632C5E331714}" type="parTrans" cxnId="{604791D0-CDF2-4F86-9685-719ADC0185DB}">
      <dgm:prSet/>
      <dgm:spPr/>
      <dgm:t>
        <a:bodyPr/>
        <a:lstStyle/>
        <a:p>
          <a:endParaRPr lang="en-AU"/>
        </a:p>
      </dgm:t>
    </dgm:pt>
    <dgm:pt modelId="{0643D077-E91F-457A-B0E2-E0B4D546194B}" type="sibTrans" cxnId="{604791D0-CDF2-4F86-9685-719ADC0185DB}">
      <dgm:prSet/>
      <dgm:spPr/>
      <dgm:t>
        <a:bodyPr/>
        <a:lstStyle/>
        <a:p>
          <a:endParaRPr lang="en-AU"/>
        </a:p>
      </dgm:t>
    </dgm:pt>
    <dgm:pt modelId="{4C6BE70A-2ACD-4C25-84BC-662FDA84A678}" type="pres">
      <dgm:prSet presAssocID="{B7B744F5-FBA6-478E-9E3B-5DE73BD95B19}" presName="Name0" presStyleCnt="0">
        <dgm:presLayoutVars>
          <dgm:chMax val="7"/>
          <dgm:chPref val="7"/>
          <dgm:dir/>
          <dgm:animLvl val="lvl"/>
        </dgm:presLayoutVars>
      </dgm:prSet>
      <dgm:spPr/>
    </dgm:pt>
    <dgm:pt modelId="{D2890243-A75A-4445-A7EA-F9E7A44E661F}" type="pres">
      <dgm:prSet presAssocID="{64DAB2AB-C09E-4103-9746-921FE94946C4}" presName="Accent1" presStyleCnt="0"/>
      <dgm:spPr/>
    </dgm:pt>
    <dgm:pt modelId="{A72A94B9-5D25-46EC-9E2A-D9BF14D66F4F}" type="pres">
      <dgm:prSet presAssocID="{64DAB2AB-C09E-4103-9746-921FE94946C4}" presName="Accent" presStyleLbl="node1" presStyleIdx="0" presStyleCnt="3"/>
      <dgm:spPr/>
    </dgm:pt>
    <dgm:pt modelId="{E349887D-B2EE-4417-867F-942CDEA03332}" type="pres">
      <dgm:prSet presAssocID="{64DAB2AB-C09E-4103-9746-921FE94946C4}" presName="Parent1" presStyleLbl="revTx" presStyleIdx="0" presStyleCnt="3">
        <dgm:presLayoutVars>
          <dgm:chMax val="1"/>
          <dgm:chPref val="1"/>
          <dgm:bulletEnabled val="1"/>
        </dgm:presLayoutVars>
      </dgm:prSet>
      <dgm:spPr/>
    </dgm:pt>
    <dgm:pt modelId="{56369C48-A575-4FC8-BFAB-B1290FEB5D6C}" type="pres">
      <dgm:prSet presAssocID="{08698B56-EFE1-4319-9CB8-6512BA33547D}" presName="Accent2" presStyleCnt="0"/>
      <dgm:spPr/>
    </dgm:pt>
    <dgm:pt modelId="{B6784B9F-CE48-4D13-82A3-C1B3606C461E}" type="pres">
      <dgm:prSet presAssocID="{08698B56-EFE1-4319-9CB8-6512BA33547D}" presName="Accent" presStyleLbl="node1" presStyleIdx="1" presStyleCnt="3"/>
      <dgm:spPr/>
    </dgm:pt>
    <dgm:pt modelId="{E120BC08-2BE5-41F8-B15D-03E4AC4F4CDA}" type="pres">
      <dgm:prSet presAssocID="{08698B56-EFE1-4319-9CB8-6512BA33547D}" presName="Parent2" presStyleLbl="revTx" presStyleIdx="1" presStyleCnt="3" custScaleX="149921">
        <dgm:presLayoutVars>
          <dgm:chMax val="1"/>
          <dgm:chPref val="1"/>
          <dgm:bulletEnabled val="1"/>
        </dgm:presLayoutVars>
      </dgm:prSet>
      <dgm:spPr/>
    </dgm:pt>
    <dgm:pt modelId="{3197BAD3-2764-4043-B343-30DEED9DA63F}" type="pres">
      <dgm:prSet presAssocID="{799F8CA2-81C1-4B54-908F-9A2890B91950}" presName="Accent3" presStyleCnt="0"/>
      <dgm:spPr/>
    </dgm:pt>
    <dgm:pt modelId="{B1D0B1E0-43B7-45F2-AC15-B289DF21F9EC}" type="pres">
      <dgm:prSet presAssocID="{799F8CA2-81C1-4B54-908F-9A2890B91950}" presName="Accent" presStyleLbl="node1" presStyleIdx="2" presStyleCnt="3"/>
      <dgm:spPr/>
    </dgm:pt>
    <dgm:pt modelId="{F38B3E77-1849-461B-9E2F-F9BDEA59DFBF}" type="pres">
      <dgm:prSet presAssocID="{799F8CA2-81C1-4B54-908F-9A2890B91950}" presName="Parent3" presStyleLbl="revTx" presStyleIdx="2" presStyleCnt="3">
        <dgm:presLayoutVars>
          <dgm:chMax val="1"/>
          <dgm:chPref val="1"/>
          <dgm:bulletEnabled val="1"/>
        </dgm:presLayoutVars>
      </dgm:prSet>
      <dgm:spPr/>
    </dgm:pt>
  </dgm:ptLst>
  <dgm:cxnLst>
    <dgm:cxn modelId="{8857E320-FC1E-4905-BA3D-EEDBE416F471}" type="presOf" srcId="{B7B744F5-FBA6-478E-9E3B-5DE73BD95B19}" destId="{4C6BE70A-2ACD-4C25-84BC-662FDA84A678}" srcOrd="0" destOrd="0" presId="urn:microsoft.com/office/officeart/2009/layout/CircleArrowProcess"/>
    <dgm:cxn modelId="{74235A28-2F0F-4717-9E11-0202C6460020}" type="presOf" srcId="{64DAB2AB-C09E-4103-9746-921FE94946C4}" destId="{E349887D-B2EE-4417-867F-942CDEA03332}" srcOrd="0" destOrd="0" presId="urn:microsoft.com/office/officeart/2009/layout/CircleArrowProcess"/>
    <dgm:cxn modelId="{B45F9643-8678-4833-8C44-3C42408D3B1C}" srcId="{B7B744F5-FBA6-478E-9E3B-5DE73BD95B19}" destId="{08698B56-EFE1-4319-9CB8-6512BA33547D}" srcOrd="1" destOrd="0" parTransId="{7DCF0D04-5543-4EA3-AA7B-4C56D1DEC171}" sibTransId="{4FF4A236-A310-4D49-AB1C-3852E396F8F1}"/>
    <dgm:cxn modelId="{E6C78698-EFBD-4DC9-A96C-93E46229B4FF}" type="presOf" srcId="{799F8CA2-81C1-4B54-908F-9A2890B91950}" destId="{F38B3E77-1849-461B-9E2F-F9BDEA59DFBF}" srcOrd="0" destOrd="0" presId="urn:microsoft.com/office/officeart/2009/layout/CircleArrowProcess"/>
    <dgm:cxn modelId="{604791D0-CDF2-4F86-9685-719ADC0185DB}" srcId="{B7B744F5-FBA6-478E-9E3B-5DE73BD95B19}" destId="{799F8CA2-81C1-4B54-908F-9A2890B91950}" srcOrd="2" destOrd="0" parTransId="{BFE8BABF-AF0C-4F76-B699-632C5E331714}" sibTransId="{0643D077-E91F-457A-B0E2-E0B4D546194B}"/>
    <dgm:cxn modelId="{8C8C7FDC-504C-4845-AE92-F8ADD7C7AB43}" type="presOf" srcId="{08698B56-EFE1-4319-9CB8-6512BA33547D}" destId="{E120BC08-2BE5-41F8-B15D-03E4AC4F4CDA}" srcOrd="0" destOrd="0" presId="urn:microsoft.com/office/officeart/2009/layout/CircleArrowProcess"/>
    <dgm:cxn modelId="{2ABCF4DD-0F80-4B22-95F5-20FCB0C2684B}" srcId="{B7B744F5-FBA6-478E-9E3B-5DE73BD95B19}" destId="{64DAB2AB-C09E-4103-9746-921FE94946C4}" srcOrd="0" destOrd="0" parTransId="{142F8B67-15C3-411E-BEB2-37AA7FD912EB}" sibTransId="{E206A888-1336-4F71-BE8E-28632388E51B}"/>
    <dgm:cxn modelId="{DDF65D60-9C4E-4B47-8984-FF51B1778DA3}" type="presParOf" srcId="{4C6BE70A-2ACD-4C25-84BC-662FDA84A678}" destId="{D2890243-A75A-4445-A7EA-F9E7A44E661F}" srcOrd="0" destOrd="0" presId="urn:microsoft.com/office/officeart/2009/layout/CircleArrowProcess"/>
    <dgm:cxn modelId="{14E839B5-5B35-4A71-94B8-D597856BA76E}" type="presParOf" srcId="{D2890243-A75A-4445-A7EA-F9E7A44E661F}" destId="{A72A94B9-5D25-46EC-9E2A-D9BF14D66F4F}" srcOrd="0" destOrd="0" presId="urn:microsoft.com/office/officeart/2009/layout/CircleArrowProcess"/>
    <dgm:cxn modelId="{598C88CC-FD75-4BB9-B160-2F7DABFAB119}" type="presParOf" srcId="{4C6BE70A-2ACD-4C25-84BC-662FDA84A678}" destId="{E349887D-B2EE-4417-867F-942CDEA03332}" srcOrd="1" destOrd="0" presId="urn:microsoft.com/office/officeart/2009/layout/CircleArrowProcess"/>
    <dgm:cxn modelId="{596E83E7-4199-47E2-BA5B-1C4953C9F6F8}" type="presParOf" srcId="{4C6BE70A-2ACD-4C25-84BC-662FDA84A678}" destId="{56369C48-A575-4FC8-BFAB-B1290FEB5D6C}" srcOrd="2" destOrd="0" presId="urn:microsoft.com/office/officeart/2009/layout/CircleArrowProcess"/>
    <dgm:cxn modelId="{19A46A6F-2D7B-47C1-813A-DD1414335D87}" type="presParOf" srcId="{56369C48-A575-4FC8-BFAB-B1290FEB5D6C}" destId="{B6784B9F-CE48-4D13-82A3-C1B3606C461E}" srcOrd="0" destOrd="0" presId="urn:microsoft.com/office/officeart/2009/layout/CircleArrowProcess"/>
    <dgm:cxn modelId="{86C78BCD-5605-4BD2-B3DD-BFF280620B0A}" type="presParOf" srcId="{4C6BE70A-2ACD-4C25-84BC-662FDA84A678}" destId="{E120BC08-2BE5-41F8-B15D-03E4AC4F4CDA}" srcOrd="3" destOrd="0" presId="urn:microsoft.com/office/officeart/2009/layout/CircleArrowProcess"/>
    <dgm:cxn modelId="{2B04D2BA-5CA2-48F2-BADF-F1BE8AE5F041}" type="presParOf" srcId="{4C6BE70A-2ACD-4C25-84BC-662FDA84A678}" destId="{3197BAD3-2764-4043-B343-30DEED9DA63F}" srcOrd="4" destOrd="0" presId="urn:microsoft.com/office/officeart/2009/layout/CircleArrowProcess"/>
    <dgm:cxn modelId="{B80261F7-C862-4D3E-98A6-AE3AE0C27566}" type="presParOf" srcId="{3197BAD3-2764-4043-B343-30DEED9DA63F}" destId="{B1D0B1E0-43B7-45F2-AC15-B289DF21F9EC}" srcOrd="0" destOrd="0" presId="urn:microsoft.com/office/officeart/2009/layout/CircleArrowProcess"/>
    <dgm:cxn modelId="{21B84BB8-94B9-4B0B-8494-834371A273BE}" type="presParOf" srcId="{4C6BE70A-2ACD-4C25-84BC-662FDA84A678}" destId="{F38B3E77-1849-461B-9E2F-F9BDEA59DFBF}" srcOrd="5" destOrd="0" presId="urn:microsoft.com/office/officeart/2009/layout/CircleArrow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A141E5D-BCF5-4B1B-B694-2E583AAA9773}" type="doc">
      <dgm:prSet loTypeId="urn:microsoft.com/office/officeart/2005/8/layout/cycle4" loCatId="matrix" qsTypeId="urn:microsoft.com/office/officeart/2005/8/quickstyle/simple1" qsCatId="simple" csTypeId="urn:microsoft.com/office/officeart/2005/8/colors/accent1_2" csCatId="accent1" phldr="1"/>
      <dgm:spPr/>
      <dgm:t>
        <a:bodyPr/>
        <a:lstStyle/>
        <a:p>
          <a:endParaRPr lang="en-AU"/>
        </a:p>
      </dgm:t>
    </dgm:pt>
    <dgm:pt modelId="{4404F780-4EC1-49F6-AC06-6BE245DB2E37}">
      <dgm:prSet phldrT="[Text]"/>
      <dgm:spPr>
        <a:solidFill>
          <a:schemeClr val="accent3">
            <a:lumMod val="75000"/>
          </a:schemeClr>
        </a:solidFill>
      </dgm:spPr>
      <dgm:t>
        <a:bodyPr/>
        <a:lstStyle/>
        <a:p>
          <a:r>
            <a:rPr lang="en-US"/>
            <a:t>Integrity</a:t>
          </a:r>
          <a:endParaRPr lang="en-AU"/>
        </a:p>
      </dgm:t>
    </dgm:pt>
    <dgm:pt modelId="{78905269-F8E9-46E2-B2E1-DD6A6766F971}" type="parTrans" cxnId="{730E182C-D2BD-430D-9324-2A52EFC8D880}">
      <dgm:prSet/>
      <dgm:spPr/>
      <dgm:t>
        <a:bodyPr/>
        <a:lstStyle/>
        <a:p>
          <a:endParaRPr lang="en-AU"/>
        </a:p>
      </dgm:t>
    </dgm:pt>
    <dgm:pt modelId="{00D5781C-1122-4307-95EC-B5FF1CB37BD5}" type="sibTrans" cxnId="{730E182C-D2BD-430D-9324-2A52EFC8D880}">
      <dgm:prSet/>
      <dgm:spPr/>
      <dgm:t>
        <a:bodyPr/>
        <a:lstStyle/>
        <a:p>
          <a:endParaRPr lang="en-AU"/>
        </a:p>
      </dgm:t>
    </dgm:pt>
    <dgm:pt modelId="{7B3698F6-9F73-4732-AF7F-82368E96A68B}">
      <dgm:prSet phldrT="[Text]"/>
      <dgm:spPr>
        <a:solidFill>
          <a:schemeClr val="accent6">
            <a:lumMod val="75000"/>
          </a:schemeClr>
        </a:solidFill>
      </dgm:spPr>
      <dgm:t>
        <a:bodyPr/>
        <a:lstStyle/>
        <a:p>
          <a:r>
            <a:rPr lang="en-US"/>
            <a:t>Collaboration</a:t>
          </a:r>
          <a:endParaRPr lang="en-AU"/>
        </a:p>
      </dgm:t>
    </dgm:pt>
    <dgm:pt modelId="{E13DB80A-3C27-4B52-8AB2-34CAB5A64B5B}" type="parTrans" cxnId="{98553333-C9E2-43DB-8CA8-F2877CFB0C06}">
      <dgm:prSet/>
      <dgm:spPr/>
      <dgm:t>
        <a:bodyPr/>
        <a:lstStyle/>
        <a:p>
          <a:endParaRPr lang="en-AU"/>
        </a:p>
      </dgm:t>
    </dgm:pt>
    <dgm:pt modelId="{EECBCAB9-DF41-461C-A20A-39289517BE52}" type="sibTrans" cxnId="{98553333-C9E2-43DB-8CA8-F2877CFB0C06}">
      <dgm:prSet/>
      <dgm:spPr/>
      <dgm:t>
        <a:bodyPr/>
        <a:lstStyle/>
        <a:p>
          <a:endParaRPr lang="en-AU"/>
        </a:p>
      </dgm:t>
    </dgm:pt>
    <dgm:pt modelId="{4F49DEF5-2BCF-47BF-88FC-9B1847DFDDAA}">
      <dgm:prSet phldrT="[Text]" phldr="0"/>
      <dgm:spPr>
        <a:solidFill>
          <a:schemeClr val="accent2">
            <a:lumMod val="75000"/>
          </a:schemeClr>
        </a:solidFill>
      </dgm:spPr>
      <dgm:t>
        <a:bodyPr/>
        <a:lstStyle/>
        <a:p>
          <a:r>
            <a:rPr lang="en-AU" dirty="0">
              <a:latin typeface="Calibri Light" panose="020F0302020204030204"/>
            </a:rPr>
            <a:t>Agility</a:t>
          </a:r>
          <a:endParaRPr lang="en-AU" dirty="0"/>
        </a:p>
      </dgm:t>
    </dgm:pt>
    <dgm:pt modelId="{6BAF1A79-AE96-48DD-854B-CCAF67350D43}" type="parTrans" cxnId="{26A87A22-ED73-4571-AC26-66017635D585}">
      <dgm:prSet/>
      <dgm:spPr/>
      <dgm:t>
        <a:bodyPr/>
        <a:lstStyle/>
        <a:p>
          <a:endParaRPr lang="en-AU"/>
        </a:p>
      </dgm:t>
    </dgm:pt>
    <dgm:pt modelId="{353B1750-7644-47CD-95E2-22A2BA1480DA}" type="sibTrans" cxnId="{26A87A22-ED73-4571-AC26-66017635D585}">
      <dgm:prSet/>
      <dgm:spPr/>
      <dgm:t>
        <a:bodyPr/>
        <a:lstStyle/>
        <a:p>
          <a:endParaRPr lang="en-AU"/>
        </a:p>
      </dgm:t>
    </dgm:pt>
    <dgm:pt modelId="{F7416F94-F4D6-4A20-8F8E-A72950E44A7C}">
      <dgm:prSet phldrT="[Text]"/>
      <dgm:spPr>
        <a:solidFill>
          <a:schemeClr val="accent4">
            <a:lumMod val="50000"/>
          </a:schemeClr>
        </a:solidFill>
      </dgm:spPr>
      <dgm:t>
        <a:bodyPr/>
        <a:lstStyle/>
        <a:p>
          <a:r>
            <a:rPr lang="en-US" dirty="0"/>
            <a:t>Trust</a:t>
          </a:r>
          <a:endParaRPr lang="en-AU" dirty="0"/>
        </a:p>
      </dgm:t>
    </dgm:pt>
    <dgm:pt modelId="{845D3186-D4C6-4972-91ED-A99C85EF464B}" type="parTrans" cxnId="{863C3548-B5D1-4B7E-AC99-644FAFFAF6F8}">
      <dgm:prSet/>
      <dgm:spPr/>
      <dgm:t>
        <a:bodyPr/>
        <a:lstStyle/>
        <a:p>
          <a:endParaRPr lang="en-AU"/>
        </a:p>
      </dgm:t>
    </dgm:pt>
    <dgm:pt modelId="{39E6D819-5C39-4FAA-9C0F-7D45AB9EC677}" type="sibTrans" cxnId="{863C3548-B5D1-4B7E-AC99-644FAFFAF6F8}">
      <dgm:prSet/>
      <dgm:spPr/>
      <dgm:t>
        <a:bodyPr/>
        <a:lstStyle/>
        <a:p>
          <a:endParaRPr lang="en-AU"/>
        </a:p>
      </dgm:t>
    </dgm:pt>
    <dgm:pt modelId="{2B19F23C-5366-4C10-9B6F-A5D30B6F0157}" type="pres">
      <dgm:prSet presAssocID="{AA141E5D-BCF5-4B1B-B694-2E583AAA9773}" presName="cycleMatrixDiagram" presStyleCnt="0">
        <dgm:presLayoutVars>
          <dgm:chMax val="1"/>
          <dgm:dir/>
          <dgm:animLvl val="lvl"/>
          <dgm:resizeHandles val="exact"/>
        </dgm:presLayoutVars>
      </dgm:prSet>
      <dgm:spPr/>
    </dgm:pt>
    <dgm:pt modelId="{CCC71E37-22C1-4275-9030-98606F8FAA8E}" type="pres">
      <dgm:prSet presAssocID="{AA141E5D-BCF5-4B1B-B694-2E583AAA9773}" presName="children" presStyleCnt="0"/>
      <dgm:spPr/>
    </dgm:pt>
    <dgm:pt modelId="{096793F5-CAF5-491E-B578-66BC3B3F36B6}" type="pres">
      <dgm:prSet presAssocID="{AA141E5D-BCF5-4B1B-B694-2E583AAA9773}" presName="childPlaceholder" presStyleCnt="0"/>
      <dgm:spPr/>
    </dgm:pt>
    <dgm:pt modelId="{22F630D0-A7ED-4C13-B708-64A579840C4A}" type="pres">
      <dgm:prSet presAssocID="{AA141E5D-BCF5-4B1B-B694-2E583AAA9773}" presName="circle" presStyleCnt="0"/>
      <dgm:spPr/>
    </dgm:pt>
    <dgm:pt modelId="{558C19BD-DB23-42FA-B647-F80434F920C0}" type="pres">
      <dgm:prSet presAssocID="{AA141E5D-BCF5-4B1B-B694-2E583AAA9773}" presName="quadrant1" presStyleLbl="node1" presStyleIdx="0" presStyleCnt="4">
        <dgm:presLayoutVars>
          <dgm:chMax val="1"/>
          <dgm:bulletEnabled val="1"/>
        </dgm:presLayoutVars>
      </dgm:prSet>
      <dgm:spPr/>
    </dgm:pt>
    <dgm:pt modelId="{978DDB3A-D227-4392-92FF-073A0F63C682}" type="pres">
      <dgm:prSet presAssocID="{AA141E5D-BCF5-4B1B-B694-2E583AAA9773}" presName="quadrant2" presStyleLbl="node1" presStyleIdx="1" presStyleCnt="4">
        <dgm:presLayoutVars>
          <dgm:chMax val="1"/>
          <dgm:bulletEnabled val="1"/>
        </dgm:presLayoutVars>
      </dgm:prSet>
      <dgm:spPr/>
    </dgm:pt>
    <dgm:pt modelId="{6570B59A-7267-4FE6-A167-2ACD849A0458}" type="pres">
      <dgm:prSet presAssocID="{AA141E5D-BCF5-4B1B-B694-2E583AAA9773}" presName="quadrant3" presStyleLbl="node1" presStyleIdx="2" presStyleCnt="4">
        <dgm:presLayoutVars>
          <dgm:chMax val="1"/>
          <dgm:bulletEnabled val="1"/>
        </dgm:presLayoutVars>
      </dgm:prSet>
      <dgm:spPr/>
    </dgm:pt>
    <dgm:pt modelId="{F1B3AAB8-DAC7-459F-A189-702D70D5AF11}" type="pres">
      <dgm:prSet presAssocID="{AA141E5D-BCF5-4B1B-B694-2E583AAA9773}" presName="quadrant4" presStyleLbl="node1" presStyleIdx="3" presStyleCnt="4">
        <dgm:presLayoutVars>
          <dgm:chMax val="1"/>
          <dgm:bulletEnabled val="1"/>
        </dgm:presLayoutVars>
      </dgm:prSet>
      <dgm:spPr/>
    </dgm:pt>
    <dgm:pt modelId="{4481B546-7198-4BE7-977E-54B154DAD95F}" type="pres">
      <dgm:prSet presAssocID="{AA141E5D-BCF5-4B1B-B694-2E583AAA9773}" presName="quadrantPlaceholder" presStyleCnt="0"/>
      <dgm:spPr/>
    </dgm:pt>
    <dgm:pt modelId="{32B6895E-8415-48D7-B32C-1C6FCA30EF50}" type="pres">
      <dgm:prSet presAssocID="{AA141E5D-BCF5-4B1B-B694-2E583AAA9773}" presName="center1" presStyleLbl="fgShp" presStyleIdx="0" presStyleCnt="2" custLinFactX="286694" custLinFactNeighborX="300000" custLinFactNeighborY="-96601"/>
      <dgm:spPr/>
    </dgm:pt>
    <dgm:pt modelId="{E554A310-E9A6-402E-938B-8F2757410CAF}" type="pres">
      <dgm:prSet presAssocID="{AA141E5D-BCF5-4B1B-B694-2E583AAA9773}" presName="center2" presStyleLbl="fgShp" presStyleIdx="1" presStyleCnt="2" custLinFactX="300000" custLinFactY="-32827" custLinFactNeighborX="351299" custLinFactNeighborY="-100000"/>
      <dgm:spPr/>
    </dgm:pt>
  </dgm:ptLst>
  <dgm:cxnLst>
    <dgm:cxn modelId="{26A87A22-ED73-4571-AC26-66017635D585}" srcId="{AA141E5D-BCF5-4B1B-B694-2E583AAA9773}" destId="{4F49DEF5-2BCF-47BF-88FC-9B1847DFDDAA}" srcOrd="2" destOrd="0" parTransId="{6BAF1A79-AE96-48DD-854B-CCAF67350D43}" sibTransId="{353B1750-7644-47CD-95E2-22A2BA1480DA}"/>
    <dgm:cxn modelId="{730E182C-D2BD-430D-9324-2A52EFC8D880}" srcId="{AA141E5D-BCF5-4B1B-B694-2E583AAA9773}" destId="{4404F780-4EC1-49F6-AC06-6BE245DB2E37}" srcOrd="0" destOrd="0" parTransId="{78905269-F8E9-46E2-B2E1-DD6A6766F971}" sibTransId="{00D5781C-1122-4307-95EC-B5FF1CB37BD5}"/>
    <dgm:cxn modelId="{98553333-C9E2-43DB-8CA8-F2877CFB0C06}" srcId="{AA141E5D-BCF5-4B1B-B694-2E583AAA9773}" destId="{7B3698F6-9F73-4732-AF7F-82368E96A68B}" srcOrd="1" destOrd="0" parTransId="{E13DB80A-3C27-4B52-8AB2-34CAB5A64B5B}" sibTransId="{EECBCAB9-DF41-461C-A20A-39289517BE52}"/>
    <dgm:cxn modelId="{336C4B61-CDDE-48EE-80E6-6BE9343971DA}" type="presOf" srcId="{4F49DEF5-2BCF-47BF-88FC-9B1847DFDDAA}" destId="{6570B59A-7267-4FE6-A167-2ACD849A0458}" srcOrd="0" destOrd="0" presId="urn:microsoft.com/office/officeart/2005/8/layout/cycle4"/>
    <dgm:cxn modelId="{863C3548-B5D1-4B7E-AC99-644FAFFAF6F8}" srcId="{AA141E5D-BCF5-4B1B-B694-2E583AAA9773}" destId="{F7416F94-F4D6-4A20-8F8E-A72950E44A7C}" srcOrd="3" destOrd="0" parTransId="{845D3186-D4C6-4972-91ED-A99C85EF464B}" sibTransId="{39E6D819-5C39-4FAA-9C0F-7D45AB9EC677}"/>
    <dgm:cxn modelId="{58F31280-D93E-42C8-AF56-3A36EA42574C}" type="presOf" srcId="{AA141E5D-BCF5-4B1B-B694-2E583AAA9773}" destId="{2B19F23C-5366-4C10-9B6F-A5D30B6F0157}" srcOrd="0" destOrd="0" presId="urn:microsoft.com/office/officeart/2005/8/layout/cycle4"/>
    <dgm:cxn modelId="{CA43DCA1-7C5A-4DBC-8DF6-E0D6B1E8229B}" type="presOf" srcId="{7B3698F6-9F73-4732-AF7F-82368E96A68B}" destId="{978DDB3A-D227-4392-92FF-073A0F63C682}" srcOrd="0" destOrd="0" presId="urn:microsoft.com/office/officeart/2005/8/layout/cycle4"/>
    <dgm:cxn modelId="{211C8FC6-53CA-4D4A-A1B9-07919A1B6CD9}" type="presOf" srcId="{F7416F94-F4D6-4A20-8F8E-A72950E44A7C}" destId="{F1B3AAB8-DAC7-459F-A189-702D70D5AF11}" srcOrd="0" destOrd="0" presId="urn:microsoft.com/office/officeart/2005/8/layout/cycle4"/>
    <dgm:cxn modelId="{71EB33EA-C2CC-436F-B718-4BB50E84D230}" type="presOf" srcId="{4404F780-4EC1-49F6-AC06-6BE245DB2E37}" destId="{558C19BD-DB23-42FA-B647-F80434F920C0}" srcOrd="0" destOrd="0" presId="urn:microsoft.com/office/officeart/2005/8/layout/cycle4"/>
    <dgm:cxn modelId="{C8D6E5D7-56AC-4BC1-8CD4-002BABD5FC5A}" type="presParOf" srcId="{2B19F23C-5366-4C10-9B6F-A5D30B6F0157}" destId="{CCC71E37-22C1-4275-9030-98606F8FAA8E}" srcOrd="0" destOrd="0" presId="urn:microsoft.com/office/officeart/2005/8/layout/cycle4"/>
    <dgm:cxn modelId="{483C8CE4-14CA-480A-9274-1B4D247F21CB}" type="presParOf" srcId="{CCC71E37-22C1-4275-9030-98606F8FAA8E}" destId="{096793F5-CAF5-491E-B578-66BC3B3F36B6}" srcOrd="0" destOrd="0" presId="urn:microsoft.com/office/officeart/2005/8/layout/cycle4"/>
    <dgm:cxn modelId="{7D2571FB-4D13-422B-B42C-B66E11826061}" type="presParOf" srcId="{2B19F23C-5366-4C10-9B6F-A5D30B6F0157}" destId="{22F630D0-A7ED-4C13-B708-64A579840C4A}" srcOrd="1" destOrd="0" presId="urn:microsoft.com/office/officeart/2005/8/layout/cycle4"/>
    <dgm:cxn modelId="{EAD5A45D-E23D-4E64-BFB7-C2C3258E503A}" type="presParOf" srcId="{22F630D0-A7ED-4C13-B708-64A579840C4A}" destId="{558C19BD-DB23-42FA-B647-F80434F920C0}" srcOrd="0" destOrd="0" presId="urn:microsoft.com/office/officeart/2005/8/layout/cycle4"/>
    <dgm:cxn modelId="{19ACA738-1E87-4513-90A4-EBF34AF7A8A9}" type="presParOf" srcId="{22F630D0-A7ED-4C13-B708-64A579840C4A}" destId="{978DDB3A-D227-4392-92FF-073A0F63C682}" srcOrd="1" destOrd="0" presId="urn:microsoft.com/office/officeart/2005/8/layout/cycle4"/>
    <dgm:cxn modelId="{62C54A2E-95C7-4E96-AF07-48D6280975E0}" type="presParOf" srcId="{22F630D0-A7ED-4C13-B708-64A579840C4A}" destId="{6570B59A-7267-4FE6-A167-2ACD849A0458}" srcOrd="2" destOrd="0" presId="urn:microsoft.com/office/officeart/2005/8/layout/cycle4"/>
    <dgm:cxn modelId="{CEEB5ED7-52D4-47EF-A3C2-DA4519DD5DC4}" type="presParOf" srcId="{22F630D0-A7ED-4C13-B708-64A579840C4A}" destId="{F1B3AAB8-DAC7-459F-A189-702D70D5AF11}" srcOrd="3" destOrd="0" presId="urn:microsoft.com/office/officeart/2005/8/layout/cycle4"/>
    <dgm:cxn modelId="{72A6BEF9-876C-4EFE-B892-1A2B19EF01B3}" type="presParOf" srcId="{22F630D0-A7ED-4C13-B708-64A579840C4A}" destId="{4481B546-7198-4BE7-977E-54B154DAD95F}" srcOrd="4" destOrd="0" presId="urn:microsoft.com/office/officeart/2005/8/layout/cycle4"/>
    <dgm:cxn modelId="{16209AF4-CF44-4FEA-BA69-4B29321D348F}" type="presParOf" srcId="{2B19F23C-5366-4C10-9B6F-A5D30B6F0157}" destId="{32B6895E-8415-48D7-B32C-1C6FCA30EF50}" srcOrd="2" destOrd="0" presId="urn:microsoft.com/office/officeart/2005/8/layout/cycle4"/>
    <dgm:cxn modelId="{8928FAA9-1E09-497F-A58A-7808F29EF94A}" type="presParOf" srcId="{2B19F23C-5366-4C10-9B6F-A5D30B6F0157}" destId="{E554A310-E9A6-402E-938B-8F2757410CAF}" srcOrd="3" destOrd="0" presId="urn:microsoft.com/office/officeart/2005/8/layout/cycle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F2270A4-8594-4985-8D7A-4F66BA5B9C1B}" type="doc">
      <dgm:prSet loTypeId="urn:microsoft.com/office/officeart/2005/8/layout/cycle3" loCatId="cycle" qsTypeId="urn:microsoft.com/office/officeart/2005/8/quickstyle/simple1" qsCatId="simple" csTypeId="urn:microsoft.com/office/officeart/2005/8/colors/accent0_3" csCatId="mainScheme" phldr="1"/>
      <dgm:spPr/>
      <dgm:t>
        <a:bodyPr/>
        <a:lstStyle/>
        <a:p>
          <a:endParaRPr lang="en-AU"/>
        </a:p>
      </dgm:t>
    </dgm:pt>
    <dgm:pt modelId="{2EEB574F-C986-4F86-A0F6-23C88775BB5C}">
      <dgm:prSet phldrT="[Text]"/>
      <dgm:spPr/>
      <dgm:t>
        <a:bodyPr/>
        <a:lstStyle/>
        <a:p>
          <a:pPr algn="ctr"/>
          <a:r>
            <a:rPr lang="en-US" b="1" u="sng" dirty="0"/>
            <a:t>Needs and objectives</a:t>
          </a:r>
        </a:p>
        <a:p>
          <a:pPr algn="l"/>
          <a:r>
            <a:rPr lang="en-US" dirty="0"/>
            <a:t>- stakeholder’s vision</a:t>
          </a:r>
        </a:p>
      </dgm:t>
    </dgm:pt>
    <dgm:pt modelId="{331A2F6A-DE9C-43D9-9BF5-7A429CEC0F79}" type="parTrans" cxnId="{3A85122A-D449-4CE7-8A30-B27EB4114885}">
      <dgm:prSet/>
      <dgm:spPr/>
      <dgm:t>
        <a:bodyPr/>
        <a:lstStyle/>
        <a:p>
          <a:endParaRPr lang="en-AU"/>
        </a:p>
      </dgm:t>
    </dgm:pt>
    <dgm:pt modelId="{B2CA258D-6514-4872-A425-BF7B34F97F2E}" type="sibTrans" cxnId="{3A85122A-D449-4CE7-8A30-B27EB4114885}">
      <dgm:prSet/>
      <dgm:spPr/>
      <dgm:t>
        <a:bodyPr/>
        <a:lstStyle/>
        <a:p>
          <a:endParaRPr lang="en-AU"/>
        </a:p>
      </dgm:t>
    </dgm:pt>
    <dgm:pt modelId="{6A770C60-BEB6-4B58-9B4B-95E6D6D9D211}">
      <dgm:prSet phldrT="[Text]"/>
      <dgm:spPr/>
      <dgm:t>
        <a:bodyPr/>
        <a:lstStyle/>
        <a:p>
          <a:pPr algn="ctr"/>
          <a:r>
            <a:rPr lang="en-US" b="1" u="sng" dirty="0"/>
            <a:t>Requirements Analysis</a:t>
          </a:r>
          <a:endParaRPr lang="en-US" dirty="0"/>
        </a:p>
        <a:p>
          <a:pPr algn="l"/>
          <a:r>
            <a:rPr lang="en-US" u="none" dirty="0"/>
            <a:t>- Constraints (technical, data,..</a:t>
          </a:r>
          <a:r>
            <a:rPr lang="en-US" u="none" dirty="0" err="1"/>
            <a:t>etc</a:t>
          </a:r>
          <a:r>
            <a:rPr lang="en-US" u="none" dirty="0"/>
            <a:t>)</a:t>
          </a:r>
        </a:p>
        <a:p>
          <a:pPr algn="l"/>
          <a:r>
            <a:rPr lang="en-US" u="none" dirty="0"/>
            <a:t>- Sustainability considerations</a:t>
          </a:r>
          <a:endParaRPr lang="en-AU" u="none" dirty="0"/>
        </a:p>
      </dgm:t>
    </dgm:pt>
    <dgm:pt modelId="{E21D7E23-9AA3-4AA0-9D8D-942C0610FC3B}" type="parTrans" cxnId="{20D2EC38-8D04-4F24-AAFA-13CA094F9D37}">
      <dgm:prSet/>
      <dgm:spPr/>
      <dgm:t>
        <a:bodyPr/>
        <a:lstStyle/>
        <a:p>
          <a:endParaRPr lang="en-AU"/>
        </a:p>
      </dgm:t>
    </dgm:pt>
    <dgm:pt modelId="{91DD7167-38BE-45EB-B151-9E4790E36DD4}" type="sibTrans" cxnId="{20D2EC38-8D04-4F24-AAFA-13CA094F9D37}">
      <dgm:prSet/>
      <dgm:spPr/>
      <dgm:t>
        <a:bodyPr/>
        <a:lstStyle/>
        <a:p>
          <a:endParaRPr lang="en-AU"/>
        </a:p>
      </dgm:t>
    </dgm:pt>
    <dgm:pt modelId="{A0315014-9DB3-4846-BB56-F4B95B8DE020}">
      <dgm:prSet phldrT="[Text]"/>
      <dgm:spPr/>
      <dgm:t>
        <a:bodyPr/>
        <a:lstStyle/>
        <a:p>
          <a:pPr algn="ctr"/>
          <a:r>
            <a:rPr lang="en-US" b="1" u="sng"/>
            <a:t>Prototype solution</a:t>
          </a:r>
        </a:p>
        <a:p>
          <a:pPr algn="l"/>
          <a:r>
            <a:rPr lang="en-US" u="none"/>
            <a:t>- User feedback</a:t>
          </a:r>
          <a:endParaRPr lang="en-AU" u="none"/>
        </a:p>
      </dgm:t>
    </dgm:pt>
    <dgm:pt modelId="{285E6E77-68DE-4007-B4BA-19E93A1D80CD}" type="parTrans" cxnId="{BF43E69C-1C8C-4B46-AD88-909B40AA028E}">
      <dgm:prSet/>
      <dgm:spPr/>
      <dgm:t>
        <a:bodyPr/>
        <a:lstStyle/>
        <a:p>
          <a:endParaRPr lang="en-AU"/>
        </a:p>
      </dgm:t>
    </dgm:pt>
    <dgm:pt modelId="{1FE32DEE-B63C-4CE6-A7CD-2DE359827B18}" type="sibTrans" cxnId="{BF43E69C-1C8C-4B46-AD88-909B40AA028E}">
      <dgm:prSet/>
      <dgm:spPr/>
      <dgm:t>
        <a:bodyPr/>
        <a:lstStyle/>
        <a:p>
          <a:endParaRPr lang="en-AU"/>
        </a:p>
      </dgm:t>
    </dgm:pt>
    <dgm:pt modelId="{483858CC-1FE6-4D1D-850F-0B18516362C4}">
      <dgm:prSet phldrT="[Text]"/>
      <dgm:spPr/>
      <dgm:t>
        <a:bodyPr/>
        <a:lstStyle/>
        <a:p>
          <a:pPr algn="ctr"/>
          <a:r>
            <a:rPr lang="en-US" b="1" u="sng"/>
            <a:t>Design and development</a:t>
          </a:r>
          <a:endParaRPr lang="en-US" b="1" u="none"/>
        </a:p>
      </dgm:t>
    </dgm:pt>
    <dgm:pt modelId="{710160EE-6F27-429F-BE95-E311AE4D1EB8}" type="parTrans" cxnId="{23A1C15C-B14E-42E3-845A-9EADFA75A494}">
      <dgm:prSet/>
      <dgm:spPr/>
      <dgm:t>
        <a:bodyPr/>
        <a:lstStyle/>
        <a:p>
          <a:endParaRPr lang="en-AU"/>
        </a:p>
      </dgm:t>
    </dgm:pt>
    <dgm:pt modelId="{F758AA4C-59F9-4DB4-8C35-BD8979E874C1}" type="sibTrans" cxnId="{23A1C15C-B14E-42E3-845A-9EADFA75A494}">
      <dgm:prSet/>
      <dgm:spPr/>
      <dgm:t>
        <a:bodyPr/>
        <a:lstStyle/>
        <a:p>
          <a:endParaRPr lang="en-AU"/>
        </a:p>
      </dgm:t>
    </dgm:pt>
    <dgm:pt modelId="{01175BD6-FE64-4609-9D21-FEA7B9BAEA3C}">
      <dgm:prSet phldrT="[Text]"/>
      <dgm:spPr/>
      <dgm:t>
        <a:bodyPr/>
        <a:lstStyle/>
        <a:p>
          <a:pPr algn="ctr"/>
          <a:r>
            <a:rPr lang="en-US" b="1" u="sng" dirty="0"/>
            <a:t>Deployment</a:t>
          </a:r>
        </a:p>
        <a:p>
          <a:pPr algn="l"/>
          <a:r>
            <a:rPr lang="en-US" dirty="0"/>
            <a:t>- Training</a:t>
          </a:r>
        </a:p>
        <a:p>
          <a:pPr algn="l"/>
          <a:r>
            <a:rPr lang="en-US" dirty="0"/>
            <a:t>-Supporting services </a:t>
          </a:r>
        </a:p>
        <a:p>
          <a:pPr algn="l"/>
          <a:endParaRPr lang="en-AU" dirty="0"/>
        </a:p>
      </dgm:t>
    </dgm:pt>
    <dgm:pt modelId="{3D74E216-0DC9-47BB-9CF0-B1FD471ED7D3}" type="parTrans" cxnId="{88774B3C-A632-448F-8CC4-73349ADDB58C}">
      <dgm:prSet/>
      <dgm:spPr/>
      <dgm:t>
        <a:bodyPr/>
        <a:lstStyle/>
        <a:p>
          <a:endParaRPr lang="en-AU"/>
        </a:p>
      </dgm:t>
    </dgm:pt>
    <dgm:pt modelId="{CC8771D0-222C-4327-83A1-7A26ABB9118B}" type="sibTrans" cxnId="{88774B3C-A632-448F-8CC4-73349ADDB58C}">
      <dgm:prSet/>
      <dgm:spPr/>
      <dgm:t>
        <a:bodyPr/>
        <a:lstStyle/>
        <a:p>
          <a:endParaRPr lang="en-AU"/>
        </a:p>
      </dgm:t>
    </dgm:pt>
    <dgm:pt modelId="{AE0E1D81-B8A7-4ED3-8AA4-43CC483300D9}">
      <dgm:prSet phldr="0"/>
      <dgm:spPr/>
      <dgm:t>
        <a:bodyPr/>
        <a:lstStyle/>
        <a:p>
          <a:pPr algn="ctr" rtl="0"/>
          <a:r>
            <a:rPr lang="en-US" b="1" u="sng" dirty="0">
              <a:latin typeface="Calibri Light" panose="020F0302020204030204"/>
            </a:rPr>
            <a:t>Planning</a:t>
          </a:r>
        </a:p>
        <a:p>
          <a:pPr algn="l" rtl="0"/>
          <a:r>
            <a:rPr lang="en-US" b="1" u="none" dirty="0">
              <a:latin typeface="Calibri Light" panose="020F0302020204030204"/>
            </a:rPr>
            <a:t>- Team assembly</a:t>
          </a:r>
        </a:p>
        <a:p>
          <a:pPr algn="l" rtl="0"/>
          <a:r>
            <a:rPr lang="en-US" b="1" u="none" dirty="0">
              <a:latin typeface="Calibri Light" panose="020F0302020204030204"/>
            </a:rPr>
            <a:t>- Partnership formation</a:t>
          </a:r>
        </a:p>
      </dgm:t>
    </dgm:pt>
    <dgm:pt modelId="{37F9CEE7-DD8E-4B46-9F98-1A4B1DE911C9}" type="parTrans" cxnId="{D5164D93-DD49-4576-949F-E30E4A4859CC}">
      <dgm:prSet/>
      <dgm:spPr/>
      <dgm:t>
        <a:bodyPr/>
        <a:lstStyle/>
        <a:p>
          <a:endParaRPr lang="en-AU"/>
        </a:p>
      </dgm:t>
    </dgm:pt>
    <dgm:pt modelId="{AA5F5A62-D309-4B40-8F42-33D948FC6C82}" type="sibTrans" cxnId="{D5164D93-DD49-4576-949F-E30E4A4859CC}">
      <dgm:prSet/>
      <dgm:spPr/>
      <dgm:t>
        <a:bodyPr/>
        <a:lstStyle/>
        <a:p>
          <a:endParaRPr lang="en-AU"/>
        </a:p>
      </dgm:t>
    </dgm:pt>
    <dgm:pt modelId="{AB2B3400-9053-4157-BB22-ACACC4D77FBB}" type="pres">
      <dgm:prSet presAssocID="{6F2270A4-8594-4985-8D7A-4F66BA5B9C1B}" presName="Name0" presStyleCnt="0">
        <dgm:presLayoutVars>
          <dgm:dir/>
          <dgm:resizeHandles val="exact"/>
        </dgm:presLayoutVars>
      </dgm:prSet>
      <dgm:spPr/>
    </dgm:pt>
    <dgm:pt modelId="{D64149FB-246E-4FE7-A6C1-538C1A63C56B}" type="pres">
      <dgm:prSet presAssocID="{6F2270A4-8594-4985-8D7A-4F66BA5B9C1B}" presName="cycle" presStyleCnt="0"/>
      <dgm:spPr/>
    </dgm:pt>
    <dgm:pt modelId="{504778BD-1646-4DB7-B40C-BF958E17E74E}" type="pres">
      <dgm:prSet presAssocID="{2EEB574F-C986-4F86-A0F6-23C88775BB5C}" presName="nodeFirstNode" presStyleLbl="node1" presStyleIdx="0" presStyleCnt="6">
        <dgm:presLayoutVars>
          <dgm:bulletEnabled val="1"/>
        </dgm:presLayoutVars>
      </dgm:prSet>
      <dgm:spPr/>
    </dgm:pt>
    <dgm:pt modelId="{E29E2AAB-E9B7-447E-8502-62B9892AE6C8}" type="pres">
      <dgm:prSet presAssocID="{B2CA258D-6514-4872-A425-BF7B34F97F2E}" presName="sibTransFirstNode" presStyleLbl="bgShp" presStyleIdx="0" presStyleCnt="1"/>
      <dgm:spPr/>
    </dgm:pt>
    <dgm:pt modelId="{766FAF21-ABB6-42C4-B177-0BB150DFD9D6}" type="pres">
      <dgm:prSet presAssocID="{AE0E1D81-B8A7-4ED3-8AA4-43CC483300D9}" presName="nodeFollowingNodes" presStyleLbl="node1" presStyleIdx="1" presStyleCnt="6" custRadScaleRad="128597" custRadScaleInc="32984">
        <dgm:presLayoutVars>
          <dgm:bulletEnabled val="1"/>
        </dgm:presLayoutVars>
      </dgm:prSet>
      <dgm:spPr/>
    </dgm:pt>
    <dgm:pt modelId="{824BDDED-EB78-4EF5-99F7-351E0DA97D6F}" type="pres">
      <dgm:prSet presAssocID="{6A770C60-BEB6-4B58-9B4B-95E6D6D9D211}" presName="nodeFollowingNodes" presStyleLbl="node1" presStyleIdx="2" presStyleCnt="6" custRadScaleRad="127765" custRadScaleInc="-14836">
        <dgm:presLayoutVars>
          <dgm:bulletEnabled val="1"/>
        </dgm:presLayoutVars>
      </dgm:prSet>
      <dgm:spPr/>
    </dgm:pt>
    <dgm:pt modelId="{03D47853-80E4-4E84-8BF7-32E6D192AD9A}" type="pres">
      <dgm:prSet presAssocID="{A0315014-9DB3-4846-BB56-F4B95B8DE020}" presName="nodeFollowingNodes" presStyleLbl="node1" presStyleIdx="3" presStyleCnt="6" custRadScaleRad="104819" custRadScaleInc="5677">
        <dgm:presLayoutVars>
          <dgm:bulletEnabled val="1"/>
        </dgm:presLayoutVars>
      </dgm:prSet>
      <dgm:spPr/>
    </dgm:pt>
    <dgm:pt modelId="{6C192168-626C-49A5-A261-90A2A043748B}" type="pres">
      <dgm:prSet presAssocID="{483858CC-1FE6-4D1D-850F-0B18516362C4}" presName="nodeFollowingNodes" presStyleLbl="node1" presStyleIdx="4" presStyleCnt="6" custRadScaleRad="129138" custRadScaleInc="30865">
        <dgm:presLayoutVars>
          <dgm:bulletEnabled val="1"/>
        </dgm:presLayoutVars>
      </dgm:prSet>
      <dgm:spPr/>
    </dgm:pt>
    <dgm:pt modelId="{FCC8050D-0820-4DFE-B062-033067D8C05F}" type="pres">
      <dgm:prSet presAssocID="{01175BD6-FE64-4609-9D21-FEA7B9BAEA3C}" presName="nodeFollowingNodes" presStyleLbl="node1" presStyleIdx="5" presStyleCnt="6" custRadScaleRad="130419" custRadScaleInc="-2916">
        <dgm:presLayoutVars>
          <dgm:bulletEnabled val="1"/>
        </dgm:presLayoutVars>
      </dgm:prSet>
      <dgm:spPr/>
    </dgm:pt>
  </dgm:ptLst>
  <dgm:cxnLst>
    <dgm:cxn modelId="{28AD7501-C1ED-4B27-B86A-EE926C7E22CB}" type="presOf" srcId="{2EEB574F-C986-4F86-A0F6-23C88775BB5C}" destId="{504778BD-1646-4DB7-B40C-BF958E17E74E}" srcOrd="0" destOrd="0" presId="urn:microsoft.com/office/officeart/2005/8/layout/cycle3"/>
    <dgm:cxn modelId="{25103C08-80C8-4650-9F5B-5CE82D9C9D3C}" type="presOf" srcId="{6F2270A4-8594-4985-8D7A-4F66BA5B9C1B}" destId="{AB2B3400-9053-4157-BB22-ACACC4D77FBB}" srcOrd="0" destOrd="0" presId="urn:microsoft.com/office/officeart/2005/8/layout/cycle3"/>
    <dgm:cxn modelId="{72D3BE13-A7DF-4D4D-B328-451D69D76D6B}" type="presOf" srcId="{AE0E1D81-B8A7-4ED3-8AA4-43CC483300D9}" destId="{766FAF21-ABB6-42C4-B177-0BB150DFD9D6}" srcOrd="0" destOrd="0" presId="urn:microsoft.com/office/officeart/2005/8/layout/cycle3"/>
    <dgm:cxn modelId="{3A85122A-D449-4CE7-8A30-B27EB4114885}" srcId="{6F2270A4-8594-4985-8D7A-4F66BA5B9C1B}" destId="{2EEB574F-C986-4F86-A0F6-23C88775BB5C}" srcOrd="0" destOrd="0" parTransId="{331A2F6A-DE9C-43D9-9BF5-7A429CEC0F79}" sibTransId="{B2CA258D-6514-4872-A425-BF7B34F97F2E}"/>
    <dgm:cxn modelId="{20D2EC38-8D04-4F24-AAFA-13CA094F9D37}" srcId="{6F2270A4-8594-4985-8D7A-4F66BA5B9C1B}" destId="{6A770C60-BEB6-4B58-9B4B-95E6D6D9D211}" srcOrd="2" destOrd="0" parTransId="{E21D7E23-9AA3-4AA0-9D8D-942C0610FC3B}" sibTransId="{91DD7167-38BE-45EB-B151-9E4790E36DD4}"/>
    <dgm:cxn modelId="{E3FAA539-1D0D-4C8C-AEEC-AC8603FDD1A8}" type="presOf" srcId="{A0315014-9DB3-4846-BB56-F4B95B8DE020}" destId="{03D47853-80E4-4E84-8BF7-32E6D192AD9A}" srcOrd="0" destOrd="0" presId="urn:microsoft.com/office/officeart/2005/8/layout/cycle3"/>
    <dgm:cxn modelId="{4C0FD93B-7611-4C55-BBD8-4174902C88F8}" type="presOf" srcId="{01175BD6-FE64-4609-9D21-FEA7B9BAEA3C}" destId="{FCC8050D-0820-4DFE-B062-033067D8C05F}" srcOrd="0" destOrd="0" presId="urn:microsoft.com/office/officeart/2005/8/layout/cycle3"/>
    <dgm:cxn modelId="{88774B3C-A632-448F-8CC4-73349ADDB58C}" srcId="{6F2270A4-8594-4985-8D7A-4F66BA5B9C1B}" destId="{01175BD6-FE64-4609-9D21-FEA7B9BAEA3C}" srcOrd="5" destOrd="0" parTransId="{3D74E216-0DC9-47BB-9CF0-B1FD471ED7D3}" sibTransId="{CC8771D0-222C-4327-83A1-7A26ABB9118B}"/>
    <dgm:cxn modelId="{23A1C15C-B14E-42E3-845A-9EADFA75A494}" srcId="{6F2270A4-8594-4985-8D7A-4F66BA5B9C1B}" destId="{483858CC-1FE6-4D1D-850F-0B18516362C4}" srcOrd="4" destOrd="0" parTransId="{710160EE-6F27-429F-BE95-E311AE4D1EB8}" sibTransId="{F758AA4C-59F9-4DB4-8C35-BD8979E874C1}"/>
    <dgm:cxn modelId="{78B99F44-A337-4E72-8D8E-F7FB49547C8D}" type="presOf" srcId="{483858CC-1FE6-4D1D-850F-0B18516362C4}" destId="{6C192168-626C-49A5-A261-90A2A043748B}" srcOrd="0" destOrd="0" presId="urn:microsoft.com/office/officeart/2005/8/layout/cycle3"/>
    <dgm:cxn modelId="{F775C369-4072-40D8-97F8-DB8EC741A89E}" type="presOf" srcId="{6A770C60-BEB6-4B58-9B4B-95E6D6D9D211}" destId="{824BDDED-EB78-4EF5-99F7-351E0DA97D6F}" srcOrd="0" destOrd="0" presId="urn:microsoft.com/office/officeart/2005/8/layout/cycle3"/>
    <dgm:cxn modelId="{D5164D93-DD49-4576-949F-E30E4A4859CC}" srcId="{6F2270A4-8594-4985-8D7A-4F66BA5B9C1B}" destId="{AE0E1D81-B8A7-4ED3-8AA4-43CC483300D9}" srcOrd="1" destOrd="0" parTransId="{37F9CEE7-DD8E-4B46-9F98-1A4B1DE911C9}" sibTransId="{AA5F5A62-D309-4B40-8F42-33D948FC6C82}"/>
    <dgm:cxn modelId="{BF43E69C-1C8C-4B46-AD88-909B40AA028E}" srcId="{6F2270A4-8594-4985-8D7A-4F66BA5B9C1B}" destId="{A0315014-9DB3-4846-BB56-F4B95B8DE020}" srcOrd="3" destOrd="0" parTransId="{285E6E77-68DE-4007-B4BA-19E93A1D80CD}" sibTransId="{1FE32DEE-B63C-4CE6-A7CD-2DE359827B18}"/>
    <dgm:cxn modelId="{66ADA9DE-FFDF-4E9C-BE96-42EDC2BE8445}" type="presOf" srcId="{B2CA258D-6514-4872-A425-BF7B34F97F2E}" destId="{E29E2AAB-E9B7-447E-8502-62B9892AE6C8}" srcOrd="0" destOrd="0" presId="urn:microsoft.com/office/officeart/2005/8/layout/cycle3"/>
    <dgm:cxn modelId="{BE5E7810-D976-484C-8B15-4C590DCD672D}" type="presParOf" srcId="{AB2B3400-9053-4157-BB22-ACACC4D77FBB}" destId="{D64149FB-246E-4FE7-A6C1-538C1A63C56B}" srcOrd="0" destOrd="0" presId="urn:microsoft.com/office/officeart/2005/8/layout/cycle3"/>
    <dgm:cxn modelId="{914D0280-B783-40C3-9B69-5C0ACDE10ADB}" type="presParOf" srcId="{D64149FB-246E-4FE7-A6C1-538C1A63C56B}" destId="{504778BD-1646-4DB7-B40C-BF958E17E74E}" srcOrd="0" destOrd="0" presId="urn:microsoft.com/office/officeart/2005/8/layout/cycle3"/>
    <dgm:cxn modelId="{31F127F9-6E9D-470B-8C2A-139F2156BB55}" type="presParOf" srcId="{D64149FB-246E-4FE7-A6C1-538C1A63C56B}" destId="{E29E2AAB-E9B7-447E-8502-62B9892AE6C8}" srcOrd="1" destOrd="0" presId="urn:microsoft.com/office/officeart/2005/8/layout/cycle3"/>
    <dgm:cxn modelId="{E6106C3E-8C7F-46AD-8BE1-F17F2F988C13}" type="presParOf" srcId="{D64149FB-246E-4FE7-A6C1-538C1A63C56B}" destId="{766FAF21-ABB6-42C4-B177-0BB150DFD9D6}" srcOrd="2" destOrd="0" presId="urn:microsoft.com/office/officeart/2005/8/layout/cycle3"/>
    <dgm:cxn modelId="{E451726B-E690-45C4-942C-5DCC36A58F0D}" type="presParOf" srcId="{D64149FB-246E-4FE7-A6C1-538C1A63C56B}" destId="{824BDDED-EB78-4EF5-99F7-351E0DA97D6F}" srcOrd="3" destOrd="0" presId="urn:microsoft.com/office/officeart/2005/8/layout/cycle3"/>
    <dgm:cxn modelId="{99FD5827-FE57-486F-8104-409AAE146DB4}" type="presParOf" srcId="{D64149FB-246E-4FE7-A6C1-538C1A63C56B}" destId="{03D47853-80E4-4E84-8BF7-32E6D192AD9A}" srcOrd="4" destOrd="0" presId="urn:microsoft.com/office/officeart/2005/8/layout/cycle3"/>
    <dgm:cxn modelId="{9C9DF045-18C2-485A-8F67-7BB8748F900E}" type="presParOf" srcId="{D64149FB-246E-4FE7-A6C1-538C1A63C56B}" destId="{6C192168-626C-49A5-A261-90A2A043748B}" srcOrd="5" destOrd="0" presId="urn:microsoft.com/office/officeart/2005/8/layout/cycle3"/>
    <dgm:cxn modelId="{226028A8-B38C-45C0-B502-D3D74721614A}" type="presParOf" srcId="{D64149FB-246E-4FE7-A6C1-538C1A63C56B}" destId="{FCC8050D-0820-4DFE-B062-033067D8C05F}" srcOrd="6" destOrd="0" presId="urn:microsoft.com/office/officeart/2005/8/layout/cycle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2A94B9-5D25-46EC-9E2A-D9BF14D66F4F}">
      <dsp:nvSpPr>
        <dsp:cNvPr id="0" name=""/>
        <dsp:cNvSpPr/>
      </dsp:nvSpPr>
      <dsp:spPr>
        <a:xfrm>
          <a:off x="1926861" y="0"/>
          <a:ext cx="2431499" cy="2431869"/>
        </a:xfrm>
        <a:prstGeom prst="circularArrow">
          <a:avLst>
            <a:gd name="adj1" fmla="val 10980"/>
            <a:gd name="adj2" fmla="val 1142322"/>
            <a:gd name="adj3" fmla="val 4500000"/>
            <a:gd name="adj4" fmla="val 10800000"/>
            <a:gd name="adj5" fmla="val 12500"/>
          </a:avLst>
        </a:prstGeom>
        <a:solidFill>
          <a:schemeClr val="accent4">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349887D-B2EE-4417-867F-942CDEA03332}">
      <dsp:nvSpPr>
        <dsp:cNvPr id="0" name=""/>
        <dsp:cNvSpPr/>
      </dsp:nvSpPr>
      <dsp:spPr>
        <a:xfrm>
          <a:off x="2464302" y="877978"/>
          <a:ext cx="1351137" cy="6754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AU" sz="2300" b="1" kern="1200" dirty="0"/>
            <a:t>Excellence</a:t>
          </a:r>
        </a:p>
      </dsp:txBody>
      <dsp:txXfrm>
        <a:off x="2464302" y="877978"/>
        <a:ext cx="1351137" cy="675406"/>
      </dsp:txXfrm>
    </dsp:sp>
    <dsp:sp modelId="{B6784B9F-CE48-4D13-82A3-C1B3606C461E}">
      <dsp:nvSpPr>
        <dsp:cNvPr id="0" name=""/>
        <dsp:cNvSpPr/>
      </dsp:nvSpPr>
      <dsp:spPr>
        <a:xfrm>
          <a:off x="1251520" y="1397289"/>
          <a:ext cx="2431499" cy="2431869"/>
        </a:xfrm>
        <a:prstGeom prst="leftCircularArrow">
          <a:avLst>
            <a:gd name="adj1" fmla="val 10980"/>
            <a:gd name="adj2" fmla="val 1142322"/>
            <a:gd name="adj3" fmla="val 6300000"/>
            <a:gd name="adj4" fmla="val 18900000"/>
            <a:gd name="adj5" fmla="val 12500"/>
          </a:avLst>
        </a:prstGeom>
        <a:solidFill>
          <a:schemeClr val="accent4">
            <a:alpha val="90000"/>
            <a:hueOff val="0"/>
            <a:satOff val="0"/>
            <a:lumOff val="0"/>
            <a:alphaOff val="-2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120BC08-2BE5-41F8-B15D-03E4AC4F4CDA}">
      <dsp:nvSpPr>
        <dsp:cNvPr id="0" name=""/>
        <dsp:cNvSpPr/>
      </dsp:nvSpPr>
      <dsp:spPr>
        <a:xfrm>
          <a:off x="1454451" y="2283350"/>
          <a:ext cx="2025638" cy="6754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AU" sz="2300" b="1" kern="1200" dirty="0"/>
            <a:t>Partnerships</a:t>
          </a:r>
        </a:p>
      </dsp:txBody>
      <dsp:txXfrm>
        <a:off x="1454451" y="2283350"/>
        <a:ext cx="2025638" cy="675406"/>
      </dsp:txXfrm>
    </dsp:sp>
    <dsp:sp modelId="{B1D0B1E0-43B7-45F2-AC15-B289DF21F9EC}">
      <dsp:nvSpPr>
        <dsp:cNvPr id="0" name=""/>
        <dsp:cNvSpPr/>
      </dsp:nvSpPr>
      <dsp:spPr>
        <a:xfrm>
          <a:off x="2099919" y="2961788"/>
          <a:ext cx="2089034" cy="2089871"/>
        </a:xfrm>
        <a:prstGeom prst="blockArc">
          <a:avLst>
            <a:gd name="adj1" fmla="val 13500000"/>
            <a:gd name="adj2" fmla="val 10800000"/>
            <a:gd name="adj3" fmla="val 12740"/>
          </a:avLst>
        </a:prstGeom>
        <a:solidFill>
          <a:schemeClr val="accent4">
            <a:alpha val="90000"/>
            <a:hueOff val="0"/>
            <a:satOff val="0"/>
            <a:lumOff val="0"/>
            <a:alpha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38B3E77-1849-461B-9E2F-F9BDEA59DFBF}">
      <dsp:nvSpPr>
        <dsp:cNvPr id="0" name=""/>
        <dsp:cNvSpPr/>
      </dsp:nvSpPr>
      <dsp:spPr>
        <a:xfrm>
          <a:off x="2467498" y="3690742"/>
          <a:ext cx="1351137" cy="6754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AU" sz="2300" b="1" kern="1200" dirty="0"/>
            <a:t>Global Impact </a:t>
          </a:r>
        </a:p>
      </dsp:txBody>
      <dsp:txXfrm>
        <a:off x="2467498" y="3690742"/>
        <a:ext cx="1351137" cy="67540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2A94B9-5D25-46EC-9E2A-D9BF14D66F4F}">
      <dsp:nvSpPr>
        <dsp:cNvPr id="0" name=""/>
        <dsp:cNvSpPr/>
      </dsp:nvSpPr>
      <dsp:spPr>
        <a:xfrm>
          <a:off x="1472726" y="0"/>
          <a:ext cx="2542180" cy="2542567"/>
        </a:xfrm>
        <a:prstGeom prst="circularArrow">
          <a:avLst>
            <a:gd name="adj1" fmla="val 10980"/>
            <a:gd name="adj2" fmla="val 1142322"/>
            <a:gd name="adj3" fmla="val 4500000"/>
            <a:gd name="adj4" fmla="val 10800000"/>
            <a:gd name="adj5" fmla="val 12500"/>
          </a:avLst>
        </a:prstGeom>
        <a:solidFill>
          <a:schemeClr val="accent4">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349887D-B2EE-4417-867F-942CDEA03332}">
      <dsp:nvSpPr>
        <dsp:cNvPr id="0" name=""/>
        <dsp:cNvSpPr/>
      </dsp:nvSpPr>
      <dsp:spPr>
        <a:xfrm>
          <a:off x="2034631" y="917943"/>
          <a:ext cx="1412640" cy="7061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AU" sz="2400" kern="1200" dirty="0"/>
            <a:t>Poverty</a:t>
          </a:r>
        </a:p>
      </dsp:txBody>
      <dsp:txXfrm>
        <a:off x="2034631" y="917943"/>
        <a:ext cx="1412640" cy="706151"/>
      </dsp:txXfrm>
    </dsp:sp>
    <dsp:sp modelId="{B6784B9F-CE48-4D13-82A3-C1B3606C461E}">
      <dsp:nvSpPr>
        <dsp:cNvPr id="0" name=""/>
        <dsp:cNvSpPr/>
      </dsp:nvSpPr>
      <dsp:spPr>
        <a:xfrm>
          <a:off x="766644" y="1460893"/>
          <a:ext cx="2542180" cy="2542567"/>
        </a:xfrm>
        <a:prstGeom prst="leftCircularArrow">
          <a:avLst>
            <a:gd name="adj1" fmla="val 10980"/>
            <a:gd name="adj2" fmla="val 1142322"/>
            <a:gd name="adj3" fmla="val 6300000"/>
            <a:gd name="adj4" fmla="val 18900000"/>
            <a:gd name="adj5" fmla="val 12500"/>
          </a:avLst>
        </a:prstGeom>
        <a:solidFill>
          <a:schemeClr val="accent4">
            <a:alpha val="90000"/>
            <a:hueOff val="0"/>
            <a:satOff val="0"/>
            <a:lumOff val="0"/>
            <a:alphaOff val="-2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120BC08-2BE5-41F8-B15D-03E4AC4F4CDA}">
      <dsp:nvSpPr>
        <dsp:cNvPr id="0" name=""/>
        <dsp:cNvSpPr/>
      </dsp:nvSpPr>
      <dsp:spPr>
        <a:xfrm>
          <a:off x="978811" y="2387288"/>
          <a:ext cx="2117845" cy="7061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AU" sz="2400" kern="1200" dirty="0"/>
            <a:t>Insecurity</a:t>
          </a:r>
        </a:p>
      </dsp:txBody>
      <dsp:txXfrm>
        <a:off x="978811" y="2387288"/>
        <a:ext cx="2117845" cy="706151"/>
      </dsp:txXfrm>
    </dsp:sp>
    <dsp:sp modelId="{B1D0B1E0-43B7-45F2-AC15-B289DF21F9EC}">
      <dsp:nvSpPr>
        <dsp:cNvPr id="0" name=""/>
        <dsp:cNvSpPr/>
      </dsp:nvSpPr>
      <dsp:spPr>
        <a:xfrm>
          <a:off x="1653662" y="3096608"/>
          <a:ext cx="2184127" cy="2185002"/>
        </a:xfrm>
        <a:prstGeom prst="blockArc">
          <a:avLst>
            <a:gd name="adj1" fmla="val 13500000"/>
            <a:gd name="adj2" fmla="val 10800000"/>
            <a:gd name="adj3" fmla="val 12740"/>
          </a:avLst>
        </a:prstGeom>
        <a:solidFill>
          <a:schemeClr val="accent4">
            <a:alpha val="90000"/>
            <a:hueOff val="0"/>
            <a:satOff val="0"/>
            <a:lumOff val="0"/>
            <a:alpha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38B3E77-1849-461B-9E2F-F9BDEA59DFBF}">
      <dsp:nvSpPr>
        <dsp:cNvPr id="0" name=""/>
        <dsp:cNvSpPr/>
      </dsp:nvSpPr>
      <dsp:spPr>
        <a:xfrm>
          <a:off x="2037973" y="3858744"/>
          <a:ext cx="1412640" cy="7061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AU" sz="2400" kern="1200" dirty="0"/>
            <a:t>Global Impact </a:t>
          </a:r>
        </a:p>
      </dsp:txBody>
      <dsp:txXfrm>
        <a:off x="2037973" y="3858744"/>
        <a:ext cx="1412640" cy="70615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8C19BD-DB23-42FA-B647-F80434F920C0}">
      <dsp:nvSpPr>
        <dsp:cNvPr id="0" name=""/>
        <dsp:cNvSpPr/>
      </dsp:nvSpPr>
      <dsp:spPr>
        <a:xfrm>
          <a:off x="1259329" y="188498"/>
          <a:ext cx="1431927" cy="1431927"/>
        </a:xfrm>
        <a:prstGeom prst="pieWedge">
          <a:avLst/>
        </a:prstGeom>
        <a:solidFill>
          <a:schemeClr val="accent3">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a:t>Integrity</a:t>
          </a:r>
          <a:endParaRPr lang="en-AU" sz="1200" kern="1200"/>
        </a:p>
      </dsp:txBody>
      <dsp:txXfrm>
        <a:off x="1678731" y="607900"/>
        <a:ext cx="1012525" cy="1012525"/>
      </dsp:txXfrm>
    </dsp:sp>
    <dsp:sp modelId="{978DDB3A-D227-4392-92FF-073A0F63C682}">
      <dsp:nvSpPr>
        <dsp:cNvPr id="0" name=""/>
        <dsp:cNvSpPr/>
      </dsp:nvSpPr>
      <dsp:spPr>
        <a:xfrm rot="5400000">
          <a:off x="2757396" y="188498"/>
          <a:ext cx="1431927" cy="1431927"/>
        </a:xfrm>
        <a:prstGeom prst="pieWedge">
          <a:avLst/>
        </a:prstGeom>
        <a:solidFill>
          <a:schemeClr val="accent6">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a:t>Collaboration</a:t>
          </a:r>
          <a:endParaRPr lang="en-AU" sz="1200" kern="1200"/>
        </a:p>
      </dsp:txBody>
      <dsp:txXfrm rot="-5400000">
        <a:off x="2757396" y="607900"/>
        <a:ext cx="1012525" cy="1012525"/>
      </dsp:txXfrm>
    </dsp:sp>
    <dsp:sp modelId="{6570B59A-7267-4FE6-A167-2ACD849A0458}">
      <dsp:nvSpPr>
        <dsp:cNvPr id="0" name=""/>
        <dsp:cNvSpPr/>
      </dsp:nvSpPr>
      <dsp:spPr>
        <a:xfrm rot="10800000">
          <a:off x="2757396" y="1686565"/>
          <a:ext cx="1431927" cy="1431927"/>
        </a:xfrm>
        <a:prstGeom prst="pieWedge">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AU" sz="1200" kern="1200" dirty="0">
              <a:latin typeface="Calibri Light" panose="020F0302020204030204"/>
            </a:rPr>
            <a:t>Agility</a:t>
          </a:r>
          <a:endParaRPr lang="en-AU" sz="1200" kern="1200" dirty="0"/>
        </a:p>
      </dsp:txBody>
      <dsp:txXfrm rot="10800000">
        <a:off x="2757396" y="1686565"/>
        <a:ext cx="1012525" cy="1012525"/>
      </dsp:txXfrm>
    </dsp:sp>
    <dsp:sp modelId="{F1B3AAB8-DAC7-459F-A189-702D70D5AF11}">
      <dsp:nvSpPr>
        <dsp:cNvPr id="0" name=""/>
        <dsp:cNvSpPr/>
      </dsp:nvSpPr>
      <dsp:spPr>
        <a:xfrm rot="16200000">
          <a:off x="1259329" y="1686565"/>
          <a:ext cx="1431927" cy="1431927"/>
        </a:xfrm>
        <a:prstGeom prst="pieWedge">
          <a:avLst/>
        </a:prstGeom>
        <a:solidFill>
          <a:schemeClr val="accent4">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Trust</a:t>
          </a:r>
          <a:endParaRPr lang="en-AU" sz="1200" kern="1200" dirty="0"/>
        </a:p>
      </dsp:txBody>
      <dsp:txXfrm rot="5400000">
        <a:off x="1678731" y="1686565"/>
        <a:ext cx="1012525" cy="1012525"/>
      </dsp:txXfrm>
    </dsp:sp>
    <dsp:sp modelId="{32B6895E-8415-48D7-B32C-1C6FCA30EF50}">
      <dsp:nvSpPr>
        <dsp:cNvPr id="0" name=""/>
        <dsp:cNvSpPr/>
      </dsp:nvSpPr>
      <dsp:spPr>
        <a:xfrm>
          <a:off x="5201456" y="940570"/>
          <a:ext cx="494395" cy="429908"/>
        </a:xfrm>
        <a:prstGeom prst="circularArrow">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554A310-E9A6-402E-938B-8F2757410CAF}">
      <dsp:nvSpPr>
        <dsp:cNvPr id="0" name=""/>
        <dsp:cNvSpPr/>
      </dsp:nvSpPr>
      <dsp:spPr>
        <a:xfrm rot="10800000">
          <a:off x="5201456" y="950180"/>
          <a:ext cx="494395" cy="429908"/>
        </a:xfrm>
        <a:prstGeom prst="circularArrow">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9E2AAB-E9B7-447E-8502-62B9892AE6C8}">
      <dsp:nvSpPr>
        <dsp:cNvPr id="0" name=""/>
        <dsp:cNvSpPr/>
      </dsp:nvSpPr>
      <dsp:spPr>
        <a:xfrm>
          <a:off x="2487439" y="-3307"/>
          <a:ext cx="5884317" cy="5884317"/>
        </a:xfrm>
        <a:prstGeom prst="circularArrow">
          <a:avLst>
            <a:gd name="adj1" fmla="val 5274"/>
            <a:gd name="adj2" fmla="val 312630"/>
            <a:gd name="adj3" fmla="val 14200567"/>
            <a:gd name="adj4" fmla="val 17143166"/>
            <a:gd name="adj5" fmla="val 5477"/>
          </a:avLst>
        </a:prstGeom>
        <a:solidFill>
          <a:schemeClr val="dk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04778BD-1646-4DB7-B40C-BF958E17E74E}">
      <dsp:nvSpPr>
        <dsp:cNvPr id="0" name=""/>
        <dsp:cNvSpPr/>
      </dsp:nvSpPr>
      <dsp:spPr>
        <a:xfrm>
          <a:off x="4293571" y="3435"/>
          <a:ext cx="2272053" cy="1136026"/>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u="sng" kern="1200" dirty="0"/>
            <a:t>Needs and objectives</a:t>
          </a:r>
        </a:p>
        <a:p>
          <a:pPr marL="0" lvl="0" indent="0" algn="l" defTabSz="533400">
            <a:lnSpc>
              <a:spcPct val="90000"/>
            </a:lnSpc>
            <a:spcBef>
              <a:spcPct val="0"/>
            </a:spcBef>
            <a:spcAft>
              <a:spcPct val="35000"/>
            </a:spcAft>
            <a:buNone/>
          </a:pPr>
          <a:r>
            <a:rPr lang="en-US" sz="1200" kern="1200" dirty="0"/>
            <a:t>- stakeholder’s vision</a:t>
          </a:r>
        </a:p>
      </dsp:txBody>
      <dsp:txXfrm>
        <a:off x="4349027" y="58891"/>
        <a:ext cx="2161141" cy="1025114"/>
      </dsp:txXfrm>
    </dsp:sp>
    <dsp:sp modelId="{766FAF21-ABB6-42C4-B177-0BB150DFD9D6}">
      <dsp:nvSpPr>
        <dsp:cNvPr id="0" name=""/>
        <dsp:cNvSpPr/>
      </dsp:nvSpPr>
      <dsp:spPr>
        <a:xfrm>
          <a:off x="7284248" y="1698106"/>
          <a:ext cx="2272053" cy="1136026"/>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u="sng" kern="1200" dirty="0">
              <a:latin typeface="Calibri Light" panose="020F0302020204030204"/>
            </a:rPr>
            <a:t>Planning</a:t>
          </a:r>
        </a:p>
        <a:p>
          <a:pPr marL="0" lvl="0" indent="0" algn="l" defTabSz="533400" rtl="0">
            <a:lnSpc>
              <a:spcPct val="90000"/>
            </a:lnSpc>
            <a:spcBef>
              <a:spcPct val="0"/>
            </a:spcBef>
            <a:spcAft>
              <a:spcPct val="35000"/>
            </a:spcAft>
            <a:buNone/>
          </a:pPr>
          <a:r>
            <a:rPr lang="en-US" sz="1200" b="1" u="none" kern="1200" dirty="0">
              <a:latin typeface="Calibri Light" panose="020F0302020204030204"/>
            </a:rPr>
            <a:t>- Team assembly</a:t>
          </a:r>
        </a:p>
        <a:p>
          <a:pPr marL="0" lvl="0" indent="0" algn="l" defTabSz="533400" rtl="0">
            <a:lnSpc>
              <a:spcPct val="90000"/>
            </a:lnSpc>
            <a:spcBef>
              <a:spcPct val="0"/>
            </a:spcBef>
            <a:spcAft>
              <a:spcPct val="35000"/>
            </a:spcAft>
            <a:buNone/>
          </a:pPr>
          <a:r>
            <a:rPr lang="en-US" sz="1200" b="1" u="none" kern="1200" dirty="0">
              <a:latin typeface="Calibri Light" panose="020F0302020204030204"/>
            </a:rPr>
            <a:t>- Partnership formation</a:t>
          </a:r>
        </a:p>
      </dsp:txBody>
      <dsp:txXfrm>
        <a:off x="7339704" y="1753562"/>
        <a:ext cx="2161141" cy="1025114"/>
      </dsp:txXfrm>
    </dsp:sp>
    <dsp:sp modelId="{824BDDED-EB78-4EF5-99F7-351E0DA97D6F}">
      <dsp:nvSpPr>
        <dsp:cNvPr id="0" name=""/>
        <dsp:cNvSpPr/>
      </dsp:nvSpPr>
      <dsp:spPr>
        <a:xfrm>
          <a:off x="7113987" y="3551349"/>
          <a:ext cx="2272053" cy="1136026"/>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u="sng" kern="1200" dirty="0"/>
            <a:t>Requirements Analysis</a:t>
          </a:r>
          <a:endParaRPr lang="en-US" sz="1200" kern="1200" dirty="0"/>
        </a:p>
        <a:p>
          <a:pPr marL="0" lvl="0" indent="0" algn="l" defTabSz="533400">
            <a:lnSpc>
              <a:spcPct val="90000"/>
            </a:lnSpc>
            <a:spcBef>
              <a:spcPct val="0"/>
            </a:spcBef>
            <a:spcAft>
              <a:spcPct val="35000"/>
            </a:spcAft>
            <a:buNone/>
          </a:pPr>
          <a:r>
            <a:rPr lang="en-US" sz="1200" u="none" kern="1200" dirty="0"/>
            <a:t>- Constraints (technical, data,..</a:t>
          </a:r>
          <a:r>
            <a:rPr lang="en-US" sz="1200" u="none" kern="1200" dirty="0" err="1"/>
            <a:t>etc</a:t>
          </a:r>
          <a:r>
            <a:rPr lang="en-US" sz="1200" u="none" kern="1200" dirty="0"/>
            <a:t>)</a:t>
          </a:r>
        </a:p>
        <a:p>
          <a:pPr marL="0" lvl="0" indent="0" algn="l" defTabSz="533400">
            <a:lnSpc>
              <a:spcPct val="90000"/>
            </a:lnSpc>
            <a:spcBef>
              <a:spcPct val="0"/>
            </a:spcBef>
            <a:spcAft>
              <a:spcPct val="35000"/>
            </a:spcAft>
            <a:buNone/>
          </a:pPr>
          <a:r>
            <a:rPr lang="en-US" sz="1200" u="none" kern="1200" dirty="0"/>
            <a:t>- Sustainability considerations</a:t>
          </a:r>
          <a:endParaRPr lang="en-AU" sz="1200" u="none" kern="1200" dirty="0"/>
        </a:p>
      </dsp:txBody>
      <dsp:txXfrm>
        <a:off x="7169443" y="3606805"/>
        <a:ext cx="2161141" cy="1025114"/>
      </dsp:txXfrm>
    </dsp:sp>
    <dsp:sp modelId="{03D47853-80E4-4E84-8BF7-32E6D192AD9A}">
      <dsp:nvSpPr>
        <dsp:cNvPr id="0" name=""/>
        <dsp:cNvSpPr/>
      </dsp:nvSpPr>
      <dsp:spPr>
        <a:xfrm>
          <a:off x="4166123" y="4781165"/>
          <a:ext cx="2272053" cy="1136026"/>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u="sng" kern="1200"/>
            <a:t>Prototype solution</a:t>
          </a:r>
        </a:p>
        <a:p>
          <a:pPr marL="0" lvl="0" indent="0" algn="l" defTabSz="533400">
            <a:lnSpc>
              <a:spcPct val="90000"/>
            </a:lnSpc>
            <a:spcBef>
              <a:spcPct val="0"/>
            </a:spcBef>
            <a:spcAft>
              <a:spcPct val="35000"/>
            </a:spcAft>
            <a:buNone/>
          </a:pPr>
          <a:r>
            <a:rPr lang="en-US" sz="1200" u="none" kern="1200"/>
            <a:t>- User feedback</a:t>
          </a:r>
          <a:endParaRPr lang="en-AU" sz="1200" u="none" kern="1200"/>
        </a:p>
      </dsp:txBody>
      <dsp:txXfrm>
        <a:off x="4221579" y="4836621"/>
        <a:ext cx="2161141" cy="1025114"/>
      </dsp:txXfrm>
    </dsp:sp>
    <dsp:sp modelId="{6C192168-626C-49A5-A261-90A2A043748B}">
      <dsp:nvSpPr>
        <dsp:cNvPr id="0" name=""/>
        <dsp:cNvSpPr/>
      </dsp:nvSpPr>
      <dsp:spPr>
        <a:xfrm>
          <a:off x="1304082" y="3142964"/>
          <a:ext cx="2272053" cy="1136026"/>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u="sng" kern="1200"/>
            <a:t>Design and development</a:t>
          </a:r>
          <a:endParaRPr lang="en-US" sz="1200" b="1" u="none" kern="1200"/>
        </a:p>
      </dsp:txBody>
      <dsp:txXfrm>
        <a:off x="1359538" y="3198420"/>
        <a:ext cx="2161141" cy="1025114"/>
      </dsp:txXfrm>
    </dsp:sp>
    <dsp:sp modelId="{FCC8050D-0820-4DFE-B062-033067D8C05F}">
      <dsp:nvSpPr>
        <dsp:cNvPr id="0" name=""/>
        <dsp:cNvSpPr/>
      </dsp:nvSpPr>
      <dsp:spPr>
        <a:xfrm>
          <a:off x="1557565" y="905031"/>
          <a:ext cx="2272053" cy="1136026"/>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u="sng" kern="1200" dirty="0"/>
            <a:t>Deployment</a:t>
          </a:r>
        </a:p>
        <a:p>
          <a:pPr marL="0" lvl="0" indent="0" algn="l" defTabSz="533400">
            <a:lnSpc>
              <a:spcPct val="90000"/>
            </a:lnSpc>
            <a:spcBef>
              <a:spcPct val="0"/>
            </a:spcBef>
            <a:spcAft>
              <a:spcPct val="35000"/>
            </a:spcAft>
            <a:buNone/>
          </a:pPr>
          <a:r>
            <a:rPr lang="en-US" sz="1200" kern="1200" dirty="0"/>
            <a:t>- Training</a:t>
          </a:r>
        </a:p>
        <a:p>
          <a:pPr marL="0" lvl="0" indent="0" algn="l" defTabSz="533400">
            <a:lnSpc>
              <a:spcPct val="90000"/>
            </a:lnSpc>
            <a:spcBef>
              <a:spcPct val="0"/>
            </a:spcBef>
            <a:spcAft>
              <a:spcPct val="35000"/>
            </a:spcAft>
            <a:buNone/>
          </a:pPr>
          <a:r>
            <a:rPr lang="en-US" sz="1200" kern="1200" dirty="0"/>
            <a:t>-Supporting services </a:t>
          </a:r>
        </a:p>
        <a:p>
          <a:pPr marL="0" lvl="0" indent="0" algn="l" defTabSz="533400">
            <a:lnSpc>
              <a:spcPct val="90000"/>
            </a:lnSpc>
            <a:spcBef>
              <a:spcPct val="0"/>
            </a:spcBef>
            <a:spcAft>
              <a:spcPct val="35000"/>
            </a:spcAft>
            <a:buNone/>
          </a:pPr>
          <a:endParaRPr lang="en-AU" sz="1200" kern="1200" dirty="0"/>
        </a:p>
      </dsp:txBody>
      <dsp:txXfrm>
        <a:off x="1613021" y="960487"/>
        <a:ext cx="2161141" cy="1025114"/>
      </dsp:txXfrm>
    </dsp:sp>
  </dsp:spTree>
</dsp:drawing>
</file>

<file path=ppt/diagrams/layout1.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layout4.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2425C8D-C5AF-9F4F-9E24-5C2DC72753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021E46C-AA4E-214A-A45C-A09C6AE0B0E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A7442EA-0DF9-924B-8435-17D563E57ACA}" type="datetimeFigureOut">
              <a:rPr lang="en-US" smtClean="0"/>
              <a:t>6/4/2024</a:t>
            </a:fld>
            <a:endParaRPr lang="en-US"/>
          </a:p>
        </p:txBody>
      </p:sp>
      <p:sp>
        <p:nvSpPr>
          <p:cNvPr id="4" name="Footer Placeholder 3">
            <a:extLst>
              <a:ext uri="{FF2B5EF4-FFF2-40B4-BE49-F238E27FC236}">
                <a16:creationId xmlns:a16="http://schemas.microsoft.com/office/drawing/2014/main" id="{40AAFBB1-2BB3-DA46-A158-0722D5A3105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A7D7EA5-B09A-264C-ABF4-E27232AD2E1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6321C2-EC5F-E04A-AFC0-A1F418A559B9}" type="slidenum">
              <a:rPr lang="en-US" smtClean="0"/>
              <a:t>‹#›</a:t>
            </a:fld>
            <a:endParaRPr lang="en-US"/>
          </a:p>
        </p:txBody>
      </p:sp>
    </p:spTree>
    <p:extLst>
      <p:ext uri="{BB962C8B-B14F-4D97-AF65-F5344CB8AC3E}">
        <p14:creationId xmlns:p14="http://schemas.microsoft.com/office/powerpoint/2010/main" val="194638142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tmp>
</file>

<file path=ppt/media/image22.tmp>
</file>

<file path=ppt/media/image23.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C955B6-3D2D-2944-B7F4-FE074C92CB41}" type="datetimeFigureOut">
              <a:rPr lang="en-US" smtClean="0"/>
              <a:t>6/4/2024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46ACD0-BE8A-3D4B-8E89-B0E6ACFF594E}" type="slidenum">
              <a:rPr lang="en-US" smtClean="0"/>
              <a:t>‹#›</a:t>
            </a:fld>
            <a:endParaRPr lang="en-US"/>
          </a:p>
        </p:txBody>
      </p:sp>
    </p:spTree>
    <p:extLst>
      <p:ext uri="{BB962C8B-B14F-4D97-AF65-F5344CB8AC3E}">
        <p14:creationId xmlns:p14="http://schemas.microsoft.com/office/powerpoint/2010/main" val="3859273248"/>
      </p:ext>
    </p:extLst>
  </p:cSld>
  <p:clrMap bg1="lt1" tx1="dk1" bg2="lt2" tx2="dk2" accent1="accent1" accent2="accent2" accent3="accent3" accent4="accent4" accent5="accent5" accent6="accent6" hlink="hlink" folHlink="folHlink"/>
  <p:notesStyle>
    <a:lvl1pPr marL="0" algn="l" defTabSz="914363" rtl="0" eaLnBrk="1" latinLnBrk="0" hangingPunct="1">
      <a:defRPr sz="1200" kern="1200">
        <a:solidFill>
          <a:schemeClr val="tx1"/>
        </a:solidFill>
        <a:latin typeface="+mn-lt"/>
        <a:ea typeface="+mn-ea"/>
        <a:cs typeface="+mn-cs"/>
      </a:defRPr>
    </a:lvl1pPr>
    <a:lvl2pPr marL="457182" algn="l" defTabSz="914363" rtl="0" eaLnBrk="1" latinLnBrk="0" hangingPunct="1">
      <a:defRPr sz="1200" kern="1200">
        <a:solidFill>
          <a:schemeClr val="tx1"/>
        </a:solidFill>
        <a:latin typeface="+mn-lt"/>
        <a:ea typeface="+mn-ea"/>
        <a:cs typeface="+mn-cs"/>
      </a:defRPr>
    </a:lvl2pPr>
    <a:lvl3pPr marL="914363" algn="l" defTabSz="914363" rtl="0" eaLnBrk="1" latinLnBrk="0" hangingPunct="1">
      <a:defRPr sz="1200" kern="1200">
        <a:solidFill>
          <a:schemeClr val="tx1"/>
        </a:solidFill>
        <a:latin typeface="+mn-lt"/>
        <a:ea typeface="+mn-ea"/>
        <a:cs typeface="+mn-cs"/>
      </a:defRPr>
    </a:lvl3pPr>
    <a:lvl4pPr marL="1371545" algn="l" defTabSz="914363" rtl="0" eaLnBrk="1" latinLnBrk="0" hangingPunct="1">
      <a:defRPr sz="1200" kern="1200">
        <a:solidFill>
          <a:schemeClr val="tx1"/>
        </a:solidFill>
        <a:latin typeface="+mn-lt"/>
        <a:ea typeface="+mn-ea"/>
        <a:cs typeface="+mn-cs"/>
      </a:defRPr>
    </a:lvl4pPr>
    <a:lvl5pPr marL="1828727" algn="l" defTabSz="914363" rtl="0" eaLnBrk="1" latinLnBrk="0" hangingPunct="1">
      <a:defRPr sz="1200" kern="1200">
        <a:solidFill>
          <a:schemeClr val="tx1"/>
        </a:solidFill>
        <a:latin typeface="+mn-lt"/>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6246ACD0-BE8A-3D4B-8E89-B0E6ACFF594E}" type="slidenum">
              <a:rPr lang="en-US" smtClean="0"/>
              <a:t>3</a:t>
            </a:fld>
            <a:endParaRPr lang="en-US"/>
          </a:p>
        </p:txBody>
      </p:sp>
    </p:spTree>
    <p:extLst>
      <p:ext uri="{BB962C8B-B14F-4D97-AF65-F5344CB8AC3E}">
        <p14:creationId xmlns:p14="http://schemas.microsoft.com/office/powerpoint/2010/main" val="1404101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6246ACD0-BE8A-3D4B-8E89-B0E6ACFF594E}" type="slidenum">
              <a:rPr lang="en-US" smtClean="0"/>
              <a:t>4</a:t>
            </a:fld>
            <a:endParaRPr lang="en-US"/>
          </a:p>
        </p:txBody>
      </p:sp>
    </p:spTree>
    <p:extLst>
      <p:ext uri="{BB962C8B-B14F-4D97-AF65-F5344CB8AC3E}">
        <p14:creationId xmlns:p14="http://schemas.microsoft.com/office/powerpoint/2010/main" val="5922588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6246ACD0-BE8A-3D4B-8E89-B0E6ACFF594E}" type="slidenum">
              <a:rPr lang="en-US" smtClean="0"/>
              <a:t>5</a:t>
            </a:fld>
            <a:endParaRPr lang="en-US"/>
          </a:p>
        </p:txBody>
      </p:sp>
    </p:spTree>
    <p:extLst>
      <p:ext uri="{BB962C8B-B14F-4D97-AF65-F5344CB8AC3E}">
        <p14:creationId xmlns:p14="http://schemas.microsoft.com/office/powerpoint/2010/main" val="20747592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6246ACD0-BE8A-3D4B-8E89-B0E6ACFF594E}" type="slidenum">
              <a:rPr lang="en-US" smtClean="0"/>
              <a:t>6</a:t>
            </a:fld>
            <a:endParaRPr lang="en-US"/>
          </a:p>
        </p:txBody>
      </p:sp>
    </p:spTree>
    <p:extLst>
      <p:ext uri="{BB962C8B-B14F-4D97-AF65-F5344CB8AC3E}">
        <p14:creationId xmlns:p14="http://schemas.microsoft.com/office/powerpoint/2010/main" val="143743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6246ACD0-BE8A-3D4B-8E89-B0E6ACFF594E}" type="slidenum">
              <a:rPr lang="en-US" smtClean="0"/>
              <a:t>7</a:t>
            </a:fld>
            <a:endParaRPr lang="en-US"/>
          </a:p>
        </p:txBody>
      </p:sp>
    </p:spTree>
    <p:extLst>
      <p:ext uri="{BB962C8B-B14F-4D97-AF65-F5344CB8AC3E}">
        <p14:creationId xmlns:p14="http://schemas.microsoft.com/office/powerpoint/2010/main" val="2864192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6246ACD0-BE8A-3D4B-8E89-B0E6ACFF594E}" type="slidenum">
              <a:rPr lang="en-US" smtClean="0"/>
              <a:t>10</a:t>
            </a:fld>
            <a:endParaRPr lang="en-US"/>
          </a:p>
        </p:txBody>
      </p:sp>
    </p:spTree>
    <p:extLst>
      <p:ext uri="{BB962C8B-B14F-4D97-AF65-F5344CB8AC3E}">
        <p14:creationId xmlns:p14="http://schemas.microsoft.com/office/powerpoint/2010/main" val="33384433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571500" indent="-571500" eaLnBrk="1" hangingPunct="1">
              <a:lnSpc>
                <a:spcPct val="90000"/>
              </a:lnSpc>
              <a:buFont typeface="+mj-lt"/>
              <a:buAutoNum type="romanLcPeriod"/>
              <a:defRPr/>
            </a:pPr>
            <a:r>
              <a:rPr lang="en-US" altLang="en-US" sz="2400" b="1" dirty="0"/>
              <a:t>Establish</a:t>
            </a:r>
            <a:r>
              <a:rPr lang="en-US" altLang="en-US" sz="2400" dirty="0"/>
              <a:t> a world class </a:t>
            </a:r>
            <a:r>
              <a:rPr lang="en-US" altLang="en-US" sz="2400" b="1" dirty="0"/>
              <a:t>team of experts </a:t>
            </a:r>
            <a:r>
              <a:rPr lang="en-US" altLang="en-US" sz="2400" dirty="0"/>
              <a:t>(UNSW, local stakeholders, &amp; others)</a:t>
            </a:r>
          </a:p>
          <a:p>
            <a:pPr marL="571500" indent="-571500" eaLnBrk="1" hangingPunct="1">
              <a:lnSpc>
                <a:spcPct val="90000"/>
              </a:lnSpc>
              <a:buFont typeface="+mj-lt"/>
              <a:buAutoNum type="romanLcPeriod"/>
              <a:defRPr/>
            </a:pPr>
            <a:r>
              <a:rPr lang="en-US" altLang="en-US" sz="2400" b="1" dirty="0"/>
              <a:t>Focus</a:t>
            </a:r>
            <a:r>
              <a:rPr lang="en-US" altLang="en-US" sz="2400" dirty="0"/>
              <a:t> on the unique range of </a:t>
            </a:r>
            <a:r>
              <a:rPr lang="en-US" altLang="en-US" sz="2400" b="1" dirty="0"/>
              <a:t>vulnerable and high risk</a:t>
            </a:r>
            <a:r>
              <a:rPr lang="en-US" altLang="en-US" sz="2400" dirty="0"/>
              <a:t> (fragile) countries (states).</a:t>
            </a:r>
          </a:p>
          <a:p>
            <a:pPr marL="571500" indent="-571500" eaLnBrk="1" hangingPunct="1">
              <a:lnSpc>
                <a:spcPct val="90000"/>
              </a:lnSpc>
              <a:buFont typeface="+mj-lt"/>
              <a:buAutoNum type="romanLcPeriod"/>
              <a:defRPr/>
            </a:pPr>
            <a:r>
              <a:rPr lang="en-US" altLang="en-US" sz="2400" b="1" dirty="0"/>
              <a:t>Contribute expertise</a:t>
            </a:r>
          </a:p>
          <a:p>
            <a:pPr marL="971550" lvl="1" indent="-571500" eaLnBrk="1" hangingPunct="1">
              <a:lnSpc>
                <a:spcPct val="90000"/>
              </a:lnSpc>
              <a:buFont typeface="+mj-lt"/>
              <a:buAutoNum type="romanLcPeriod"/>
              <a:defRPr/>
            </a:pPr>
            <a:r>
              <a:rPr lang="en-US" altLang="en-US" sz="2000" dirty="0"/>
              <a:t>Ideas, high quality knowledge and unique range of skills and capabilities;</a:t>
            </a:r>
          </a:p>
          <a:p>
            <a:pPr marL="571500" indent="-571500" eaLnBrk="1" hangingPunct="1">
              <a:lnSpc>
                <a:spcPct val="90000"/>
              </a:lnSpc>
              <a:buFont typeface="+mj-lt"/>
              <a:buAutoNum type="romanLcPeriod"/>
              <a:defRPr/>
            </a:pPr>
            <a:r>
              <a:rPr lang="en-US" altLang="en-US" sz="2400" dirty="0"/>
              <a:t>Identify and </a:t>
            </a:r>
            <a:r>
              <a:rPr lang="en-US" altLang="en-US" sz="2400" b="1" dirty="0"/>
              <a:t>build long term relationships</a:t>
            </a:r>
            <a:r>
              <a:rPr lang="en-US" altLang="en-US" sz="2400" dirty="0"/>
              <a:t>, dialogues and </a:t>
            </a:r>
            <a:r>
              <a:rPr lang="en-US" altLang="en-US" sz="2400" b="1" dirty="0"/>
              <a:t>partnerships</a:t>
            </a:r>
            <a:r>
              <a:rPr lang="en-US" altLang="en-US" sz="2400" dirty="0"/>
              <a:t>; and</a:t>
            </a:r>
          </a:p>
          <a:p>
            <a:pPr marL="571500" indent="-571500" eaLnBrk="1" hangingPunct="1">
              <a:lnSpc>
                <a:spcPct val="90000"/>
              </a:lnSpc>
              <a:buFont typeface="+mj-lt"/>
              <a:buAutoNum type="romanLcPeriod"/>
              <a:defRPr/>
            </a:pPr>
            <a:r>
              <a:rPr lang="en-US" altLang="en-US" sz="2400" b="1" dirty="0"/>
              <a:t>Co-create</a:t>
            </a:r>
            <a:r>
              <a:rPr lang="en-US" altLang="en-US" sz="2400" dirty="0"/>
              <a:t> innovative </a:t>
            </a:r>
            <a:r>
              <a:rPr lang="en-US" altLang="en-US" sz="2400" b="1" dirty="0"/>
              <a:t>digital modalities and capabilities</a:t>
            </a:r>
            <a:r>
              <a:rPr lang="en-US" altLang="en-US" sz="2400" dirty="0"/>
              <a:t> to empower and facilitate legitimate locally led leadership and change (governance).</a:t>
            </a:r>
          </a:p>
          <a:p>
            <a:endParaRPr lang="en-AU" dirty="0"/>
          </a:p>
        </p:txBody>
      </p:sp>
      <p:sp>
        <p:nvSpPr>
          <p:cNvPr id="4" name="Slide Number Placeholder 3"/>
          <p:cNvSpPr>
            <a:spLocks noGrp="1"/>
          </p:cNvSpPr>
          <p:nvPr>
            <p:ph type="sldNum" sz="quarter" idx="5"/>
          </p:nvPr>
        </p:nvSpPr>
        <p:spPr/>
        <p:txBody>
          <a:bodyPr/>
          <a:lstStyle/>
          <a:p>
            <a:fld id="{6246ACD0-BE8A-3D4B-8E89-B0E6ACFF594E}" type="slidenum">
              <a:rPr lang="en-US" smtClean="0"/>
              <a:t>11</a:t>
            </a:fld>
            <a:endParaRPr lang="en-US"/>
          </a:p>
        </p:txBody>
      </p:sp>
    </p:spTree>
    <p:extLst>
      <p:ext uri="{BB962C8B-B14F-4D97-AF65-F5344CB8AC3E}">
        <p14:creationId xmlns:p14="http://schemas.microsoft.com/office/powerpoint/2010/main" val="17702210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6246ACD0-BE8A-3D4B-8E89-B0E6ACFF594E}" type="slidenum">
              <a:rPr lang="en-US" smtClean="0"/>
              <a:t>12</a:t>
            </a:fld>
            <a:endParaRPr lang="en-US"/>
          </a:p>
        </p:txBody>
      </p:sp>
    </p:spTree>
    <p:extLst>
      <p:ext uri="{BB962C8B-B14F-4D97-AF65-F5344CB8AC3E}">
        <p14:creationId xmlns:p14="http://schemas.microsoft.com/office/powerpoint/2010/main" val="30555127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E976E31-1EA1-274A-A1AD-5915E61D3EEC}"/>
              </a:ext>
            </a:extLst>
          </p:cNvPr>
          <p:cNvSpPr/>
          <p:nvPr userDrawn="1"/>
        </p:nvSpPr>
        <p:spPr>
          <a:xfrm>
            <a:off x="10010233" y="0"/>
            <a:ext cx="2183587" cy="6858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4"/>
          </a:p>
        </p:txBody>
      </p:sp>
      <p:pic>
        <p:nvPicPr>
          <p:cNvPr id="12" name="Picture 11">
            <a:extLst>
              <a:ext uri="{FF2B5EF4-FFF2-40B4-BE49-F238E27FC236}">
                <a16:creationId xmlns:a16="http://schemas.microsoft.com/office/drawing/2014/main" id="{7DB5438A-26C2-D043-A6BF-720C268A4443}"/>
              </a:ext>
            </a:extLst>
          </p:cNvPr>
          <p:cNvPicPr>
            <a:picLocks noChangeAspect="1"/>
          </p:cNvPicPr>
          <p:nvPr userDrawn="1"/>
        </p:nvPicPr>
        <p:blipFill rotWithShape="1">
          <a:blip r:embed="rId2"/>
          <a:srcRect t="2897" b="6337"/>
          <a:stretch/>
        </p:blipFill>
        <p:spPr>
          <a:xfrm>
            <a:off x="1714501" y="0"/>
            <a:ext cx="6992620" cy="6858000"/>
          </a:xfrm>
          <a:prstGeom prst="rect">
            <a:avLst/>
          </a:prstGeom>
        </p:spPr>
      </p:pic>
      <p:pic>
        <p:nvPicPr>
          <p:cNvPr id="7" name="Picture 6" descr="A picture containing logo&#10;&#10;Description automatically generated">
            <a:extLst>
              <a:ext uri="{FF2B5EF4-FFF2-40B4-BE49-F238E27FC236}">
                <a16:creationId xmlns:a16="http://schemas.microsoft.com/office/drawing/2014/main" id="{F0C97D2F-1188-434A-A0B8-DD723938FF1A}"/>
              </a:ext>
            </a:extLst>
          </p:cNvPr>
          <p:cNvPicPr>
            <a:picLocks noChangeAspect="1"/>
          </p:cNvPicPr>
          <p:nvPr userDrawn="1"/>
        </p:nvPicPr>
        <p:blipFill>
          <a:blip r:embed="rId3"/>
          <a:stretch>
            <a:fillRect/>
          </a:stretch>
        </p:blipFill>
        <p:spPr>
          <a:xfrm>
            <a:off x="10561253" y="461828"/>
            <a:ext cx="1246174" cy="1305922"/>
          </a:xfrm>
          <a:prstGeom prst="rect">
            <a:avLst/>
          </a:prstGeom>
        </p:spPr>
      </p:pic>
    </p:spTree>
    <p:extLst>
      <p:ext uri="{BB962C8B-B14F-4D97-AF65-F5344CB8AC3E}">
        <p14:creationId xmlns:p14="http://schemas.microsoft.com/office/powerpoint/2010/main" val="3319605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C3CAF-EF20-E846-9014-6CC7DCE42249}"/>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F0738F64-4913-EC4A-9A68-E8673BB3C0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7A16E80-7BD3-AE49-9870-F9F5B403646F}"/>
              </a:ext>
            </a:extLst>
          </p:cNvPr>
          <p:cNvSpPr>
            <a:spLocks noGrp="1"/>
          </p:cNvSpPr>
          <p:nvPr>
            <p:ph type="dt" sz="half" idx="10"/>
          </p:nvPr>
        </p:nvSpPr>
        <p:spPr/>
        <p:txBody>
          <a:bodyPr/>
          <a:lstStyle/>
          <a:p>
            <a:fld id="{3D80960B-9B8C-714C-BBC0-2546AD7FAB00}" type="datetimeFigureOut">
              <a:rPr lang="en-US" smtClean="0"/>
              <a:t>6/4/2024</a:t>
            </a:fld>
            <a:endParaRPr lang="en-US"/>
          </a:p>
        </p:txBody>
      </p:sp>
      <p:sp>
        <p:nvSpPr>
          <p:cNvPr id="5" name="Footer Placeholder 4">
            <a:extLst>
              <a:ext uri="{FF2B5EF4-FFF2-40B4-BE49-F238E27FC236}">
                <a16:creationId xmlns:a16="http://schemas.microsoft.com/office/drawing/2014/main" id="{E688A2DC-035C-B14F-B19C-CB7321DC45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255AF1-9F13-EE48-BD13-4EE551D03987}"/>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25794964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2576F-52A6-6A44-9770-E1FD988B3D0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59FF5B4-B83A-E144-BAE0-E7544E1E695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3AFC242-86EB-0B4D-9A9C-047E4CC29E8F}"/>
              </a:ext>
            </a:extLst>
          </p:cNvPr>
          <p:cNvSpPr>
            <a:spLocks noGrp="1"/>
          </p:cNvSpPr>
          <p:nvPr>
            <p:ph type="dt" sz="half" idx="10"/>
          </p:nvPr>
        </p:nvSpPr>
        <p:spPr/>
        <p:txBody>
          <a:bodyPr/>
          <a:lstStyle/>
          <a:p>
            <a:fld id="{3D80960B-9B8C-714C-BBC0-2546AD7FAB00}" type="datetimeFigureOut">
              <a:rPr lang="en-US" smtClean="0"/>
              <a:t>6/4/2024</a:t>
            </a:fld>
            <a:endParaRPr lang="en-US"/>
          </a:p>
        </p:txBody>
      </p:sp>
      <p:sp>
        <p:nvSpPr>
          <p:cNvPr id="5" name="Footer Placeholder 4">
            <a:extLst>
              <a:ext uri="{FF2B5EF4-FFF2-40B4-BE49-F238E27FC236}">
                <a16:creationId xmlns:a16="http://schemas.microsoft.com/office/drawing/2014/main" id="{D22D9D39-A957-AF48-A681-2A17A3D30A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B93B4E-0B0C-0345-98D9-4B24C5F0D6A9}"/>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4273901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CD77F-2D1E-D34E-82F2-2DF7A7684D50}"/>
              </a:ext>
            </a:extLst>
          </p:cNvPr>
          <p:cNvSpPr>
            <a:spLocks noGrp="1"/>
          </p:cNvSpPr>
          <p:nvPr>
            <p:ph type="title"/>
          </p:nvPr>
        </p:nvSpPr>
        <p:spPr>
          <a:xfrm>
            <a:off x="831851" y="1709739"/>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C21B118-8329-2547-A701-0D75FF18327E}"/>
              </a:ext>
            </a:extLst>
          </p:cNvPr>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EF1D7A6-8B3A-724A-A503-F2835F9DDB9F}"/>
              </a:ext>
            </a:extLst>
          </p:cNvPr>
          <p:cNvSpPr>
            <a:spLocks noGrp="1"/>
          </p:cNvSpPr>
          <p:nvPr>
            <p:ph type="dt" sz="half" idx="10"/>
          </p:nvPr>
        </p:nvSpPr>
        <p:spPr/>
        <p:txBody>
          <a:bodyPr/>
          <a:lstStyle/>
          <a:p>
            <a:fld id="{3D80960B-9B8C-714C-BBC0-2546AD7FAB00}" type="datetimeFigureOut">
              <a:rPr lang="en-US" smtClean="0"/>
              <a:t>6/4/2024</a:t>
            </a:fld>
            <a:endParaRPr lang="en-US"/>
          </a:p>
        </p:txBody>
      </p:sp>
      <p:sp>
        <p:nvSpPr>
          <p:cNvPr id="5" name="Footer Placeholder 4">
            <a:extLst>
              <a:ext uri="{FF2B5EF4-FFF2-40B4-BE49-F238E27FC236}">
                <a16:creationId xmlns:a16="http://schemas.microsoft.com/office/drawing/2014/main" id="{143B243E-EEA7-174A-B059-5F806489D7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FDD662-1A8F-E248-AB28-EAFB7DA3D659}"/>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827880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FFFD2-2617-A74F-9D83-C4D004954E8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22C1616-2DE5-8048-90DC-A0C829DFE447}"/>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F7971343-B6E8-BD43-BE2C-22A4061CCD3F}"/>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D6B5024D-C582-334B-94AD-90E1339D2008}"/>
              </a:ext>
            </a:extLst>
          </p:cNvPr>
          <p:cNvSpPr>
            <a:spLocks noGrp="1"/>
          </p:cNvSpPr>
          <p:nvPr>
            <p:ph type="dt" sz="half" idx="10"/>
          </p:nvPr>
        </p:nvSpPr>
        <p:spPr/>
        <p:txBody>
          <a:bodyPr/>
          <a:lstStyle/>
          <a:p>
            <a:fld id="{3D80960B-9B8C-714C-BBC0-2546AD7FAB00}" type="datetimeFigureOut">
              <a:rPr lang="en-US" smtClean="0"/>
              <a:t>6/4/2024</a:t>
            </a:fld>
            <a:endParaRPr lang="en-US"/>
          </a:p>
        </p:txBody>
      </p:sp>
      <p:sp>
        <p:nvSpPr>
          <p:cNvPr id="6" name="Footer Placeholder 5">
            <a:extLst>
              <a:ext uri="{FF2B5EF4-FFF2-40B4-BE49-F238E27FC236}">
                <a16:creationId xmlns:a16="http://schemas.microsoft.com/office/drawing/2014/main" id="{BFCD3B62-B8F9-4843-BD99-C72455EE4E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B6F2EE-CF6F-4345-A039-1B40F63487BF}"/>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7548023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340F2-8632-B244-858D-B5A7AF9A6682}"/>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0C2D3F6-BB18-F14E-8D35-FD649E1188F6}"/>
              </a:ext>
            </a:extLst>
          </p:cNvPr>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BC798A8-CAFE-424D-B0A5-C3DC3F074F84}"/>
              </a:ext>
            </a:extLst>
          </p:cNvPr>
          <p:cNvSpPr>
            <a:spLocks noGrp="1"/>
          </p:cNvSpPr>
          <p:nvPr>
            <p:ph sz="half" idx="2"/>
          </p:nvPr>
        </p:nvSpPr>
        <p:spPr>
          <a:xfrm>
            <a:off x="839789" y="2505076"/>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E38559B9-5FB8-D04E-A852-693D627F4A55}"/>
              </a:ext>
            </a:extLst>
          </p:cNvPr>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FE3C5EF-AA28-8640-800F-F17F871ADB1E}"/>
              </a:ext>
            </a:extLst>
          </p:cNvPr>
          <p:cNvSpPr>
            <a:spLocks noGrp="1"/>
          </p:cNvSpPr>
          <p:nvPr>
            <p:ph sz="quarter" idx="4"/>
          </p:nvPr>
        </p:nvSpPr>
        <p:spPr>
          <a:xfrm>
            <a:off x="6172201" y="2505076"/>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859E43BD-555B-0149-94B5-2CC0FC0C1EC8}"/>
              </a:ext>
            </a:extLst>
          </p:cNvPr>
          <p:cNvSpPr>
            <a:spLocks noGrp="1"/>
          </p:cNvSpPr>
          <p:nvPr>
            <p:ph type="dt" sz="half" idx="10"/>
          </p:nvPr>
        </p:nvSpPr>
        <p:spPr/>
        <p:txBody>
          <a:bodyPr/>
          <a:lstStyle/>
          <a:p>
            <a:fld id="{3D80960B-9B8C-714C-BBC0-2546AD7FAB00}" type="datetimeFigureOut">
              <a:rPr lang="en-US" smtClean="0"/>
              <a:t>6/4/2024</a:t>
            </a:fld>
            <a:endParaRPr lang="en-US"/>
          </a:p>
        </p:txBody>
      </p:sp>
      <p:sp>
        <p:nvSpPr>
          <p:cNvPr id="8" name="Footer Placeholder 7">
            <a:extLst>
              <a:ext uri="{FF2B5EF4-FFF2-40B4-BE49-F238E27FC236}">
                <a16:creationId xmlns:a16="http://schemas.microsoft.com/office/drawing/2014/main" id="{4D9454A0-E619-424A-BEA9-5C1C9987983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5BD3496-97C5-B448-AF5C-D00B11C7FC3B}"/>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30411466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5765B-D070-854F-9477-DBF48AF4CDB3}"/>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7A9D1A6-626E-5E45-9CD6-50DB8C8814BE}"/>
              </a:ext>
            </a:extLst>
          </p:cNvPr>
          <p:cNvSpPr>
            <a:spLocks noGrp="1"/>
          </p:cNvSpPr>
          <p:nvPr>
            <p:ph type="dt" sz="half" idx="10"/>
          </p:nvPr>
        </p:nvSpPr>
        <p:spPr/>
        <p:txBody>
          <a:bodyPr/>
          <a:lstStyle/>
          <a:p>
            <a:fld id="{3D80960B-9B8C-714C-BBC0-2546AD7FAB00}" type="datetimeFigureOut">
              <a:rPr lang="en-US" smtClean="0"/>
              <a:t>6/4/2024</a:t>
            </a:fld>
            <a:endParaRPr lang="en-US"/>
          </a:p>
        </p:txBody>
      </p:sp>
      <p:sp>
        <p:nvSpPr>
          <p:cNvPr id="4" name="Footer Placeholder 3">
            <a:extLst>
              <a:ext uri="{FF2B5EF4-FFF2-40B4-BE49-F238E27FC236}">
                <a16:creationId xmlns:a16="http://schemas.microsoft.com/office/drawing/2014/main" id="{1B38D2A2-5CAA-F343-A52F-AEB7B0D6028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B461A9A-389E-BB43-B950-27ECB22D0471}"/>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4527412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14C4AEA-4CDB-0445-BD1F-DCC399E4586D}"/>
              </a:ext>
            </a:extLst>
          </p:cNvPr>
          <p:cNvSpPr>
            <a:spLocks noGrp="1"/>
          </p:cNvSpPr>
          <p:nvPr>
            <p:ph type="dt" sz="half" idx="10"/>
          </p:nvPr>
        </p:nvSpPr>
        <p:spPr/>
        <p:txBody>
          <a:bodyPr/>
          <a:lstStyle/>
          <a:p>
            <a:fld id="{3D80960B-9B8C-714C-BBC0-2546AD7FAB00}" type="datetimeFigureOut">
              <a:rPr lang="en-US" smtClean="0"/>
              <a:t>6/4/2024</a:t>
            </a:fld>
            <a:endParaRPr lang="en-US"/>
          </a:p>
        </p:txBody>
      </p:sp>
      <p:sp>
        <p:nvSpPr>
          <p:cNvPr id="3" name="Footer Placeholder 2">
            <a:extLst>
              <a:ext uri="{FF2B5EF4-FFF2-40B4-BE49-F238E27FC236}">
                <a16:creationId xmlns:a16="http://schemas.microsoft.com/office/drawing/2014/main" id="{7D1DDEF3-FDA5-1E41-902C-3526329ABB5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455A0A2-E1F0-E04B-B731-0A2CC7A5AB80}"/>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41586273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89322-9A51-CF47-9BCE-8A27422807A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B07212E-11F3-7146-8330-7492C05E118A}"/>
              </a:ext>
            </a:extLst>
          </p:cNvPr>
          <p:cNvSpPr>
            <a:spLocks noGrp="1"/>
          </p:cNvSpPr>
          <p:nvPr>
            <p:ph idx="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11C7CE0A-6B60-3742-93AD-23A209CBBF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9A14E38-BB51-F54A-9AD2-6AAFF8A8D1A8}"/>
              </a:ext>
            </a:extLst>
          </p:cNvPr>
          <p:cNvSpPr>
            <a:spLocks noGrp="1"/>
          </p:cNvSpPr>
          <p:nvPr>
            <p:ph type="dt" sz="half" idx="10"/>
          </p:nvPr>
        </p:nvSpPr>
        <p:spPr/>
        <p:txBody>
          <a:bodyPr/>
          <a:lstStyle/>
          <a:p>
            <a:fld id="{3D80960B-9B8C-714C-BBC0-2546AD7FAB00}" type="datetimeFigureOut">
              <a:rPr lang="en-US" smtClean="0"/>
              <a:t>6/4/2024</a:t>
            </a:fld>
            <a:endParaRPr lang="en-US"/>
          </a:p>
        </p:txBody>
      </p:sp>
      <p:sp>
        <p:nvSpPr>
          <p:cNvPr id="6" name="Footer Placeholder 5">
            <a:extLst>
              <a:ext uri="{FF2B5EF4-FFF2-40B4-BE49-F238E27FC236}">
                <a16:creationId xmlns:a16="http://schemas.microsoft.com/office/drawing/2014/main" id="{361B5788-2A39-084B-90DD-A819257FB5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9CEF53-4D31-8242-83DE-62BD51DF3268}"/>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22497710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A7907-E5FB-184A-8D4C-E7F0363B73B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DF59D33F-34E1-2B4C-92CA-04B6FBAF0AD9}"/>
              </a:ext>
            </a:extLst>
          </p:cNvPr>
          <p:cNvSpPr>
            <a:spLocks noGrp="1"/>
          </p:cNvSpPr>
          <p:nvPr>
            <p:ph type="pic" idx="1"/>
          </p:nvPr>
        </p:nvSpPr>
        <p:spPr>
          <a:xfrm>
            <a:off x="5183188"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1626CAB-22B4-C148-B72D-D92D3A07F5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8593C9D-DD6D-364A-8DD3-53A1DB01D5EE}"/>
              </a:ext>
            </a:extLst>
          </p:cNvPr>
          <p:cNvSpPr>
            <a:spLocks noGrp="1"/>
          </p:cNvSpPr>
          <p:nvPr>
            <p:ph type="dt" sz="half" idx="10"/>
          </p:nvPr>
        </p:nvSpPr>
        <p:spPr/>
        <p:txBody>
          <a:bodyPr/>
          <a:lstStyle/>
          <a:p>
            <a:fld id="{3D80960B-9B8C-714C-BBC0-2546AD7FAB00}" type="datetimeFigureOut">
              <a:rPr lang="en-US" smtClean="0"/>
              <a:t>6/4/2024</a:t>
            </a:fld>
            <a:endParaRPr lang="en-US"/>
          </a:p>
        </p:txBody>
      </p:sp>
      <p:sp>
        <p:nvSpPr>
          <p:cNvPr id="6" name="Footer Placeholder 5">
            <a:extLst>
              <a:ext uri="{FF2B5EF4-FFF2-40B4-BE49-F238E27FC236}">
                <a16:creationId xmlns:a16="http://schemas.microsoft.com/office/drawing/2014/main" id="{6E97C8B4-E587-0847-9656-D1322F6298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F481EB-E9D2-004D-90CA-CAB413ABAD81}"/>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102523333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093C4-06D5-D846-9EC4-5C6DBC48A3A0}"/>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858AC8C-69E6-1F44-A7E6-E36E3B5B1F8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C9DAAA2-1001-A447-B169-6BC6A3A9B97C}"/>
              </a:ext>
            </a:extLst>
          </p:cNvPr>
          <p:cNvSpPr>
            <a:spLocks noGrp="1"/>
          </p:cNvSpPr>
          <p:nvPr>
            <p:ph type="dt" sz="half" idx="10"/>
          </p:nvPr>
        </p:nvSpPr>
        <p:spPr/>
        <p:txBody>
          <a:bodyPr/>
          <a:lstStyle/>
          <a:p>
            <a:fld id="{3D80960B-9B8C-714C-BBC0-2546AD7FAB00}" type="datetimeFigureOut">
              <a:rPr lang="en-US" smtClean="0"/>
              <a:t>6/4/2024</a:t>
            </a:fld>
            <a:endParaRPr lang="en-US"/>
          </a:p>
        </p:txBody>
      </p:sp>
      <p:sp>
        <p:nvSpPr>
          <p:cNvPr id="5" name="Footer Placeholder 4">
            <a:extLst>
              <a:ext uri="{FF2B5EF4-FFF2-40B4-BE49-F238E27FC236}">
                <a16:creationId xmlns:a16="http://schemas.microsoft.com/office/drawing/2014/main" id="{14E54475-6876-C74F-A4D6-E016065AB4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F69DEA-0A87-7A49-A7C7-DAFF59125FF8}"/>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24409448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7558CEE-1ED1-964F-9B8D-652B718B5899}"/>
              </a:ext>
            </a:extLst>
          </p:cNvPr>
          <p:cNvPicPr>
            <a:picLocks noChangeAspect="1"/>
          </p:cNvPicPr>
          <p:nvPr userDrawn="1"/>
        </p:nvPicPr>
        <p:blipFill>
          <a:blip r:embed="rId2"/>
          <a:stretch>
            <a:fillRect/>
          </a:stretch>
        </p:blipFill>
        <p:spPr>
          <a:xfrm rot="13462306">
            <a:off x="290282" y="737209"/>
            <a:ext cx="6021559" cy="8149660"/>
          </a:xfrm>
          <a:prstGeom prst="rect">
            <a:avLst/>
          </a:prstGeom>
        </p:spPr>
      </p:pic>
      <p:sp>
        <p:nvSpPr>
          <p:cNvPr id="3" name="Picture Placeholder 2">
            <a:extLst>
              <a:ext uri="{FF2B5EF4-FFF2-40B4-BE49-F238E27FC236}">
                <a16:creationId xmlns:a16="http://schemas.microsoft.com/office/drawing/2014/main" id="{A6C9787E-4586-3548-A111-23DF06AE51FB}"/>
              </a:ext>
            </a:extLst>
          </p:cNvPr>
          <p:cNvSpPr>
            <a:spLocks noGrp="1"/>
          </p:cNvSpPr>
          <p:nvPr>
            <p:ph type="pic" sz="quarter" idx="10"/>
          </p:nvPr>
        </p:nvSpPr>
        <p:spPr>
          <a:xfrm>
            <a:off x="6870700" y="0"/>
            <a:ext cx="5321300" cy="6858000"/>
          </a:xfrm>
        </p:spPr>
        <p:txBody>
          <a:bodyPr/>
          <a:lstStyle/>
          <a:p>
            <a:r>
              <a:rPr lang="en-GB"/>
              <a:t>Click icon to add picture</a:t>
            </a:r>
            <a:endParaRPr lang="en-AU"/>
          </a:p>
        </p:txBody>
      </p:sp>
      <p:pic>
        <p:nvPicPr>
          <p:cNvPr id="5" name="Picture 4" descr="A picture containing logo&#10;&#10;Description automatically generated">
            <a:extLst>
              <a:ext uri="{FF2B5EF4-FFF2-40B4-BE49-F238E27FC236}">
                <a16:creationId xmlns:a16="http://schemas.microsoft.com/office/drawing/2014/main" id="{EF7E4EFE-DA7C-3F4A-9EA8-464978772403}"/>
              </a:ext>
            </a:extLst>
          </p:cNvPr>
          <p:cNvPicPr>
            <a:picLocks noChangeAspect="1"/>
          </p:cNvPicPr>
          <p:nvPr userDrawn="1"/>
        </p:nvPicPr>
        <p:blipFill>
          <a:blip r:embed="rId3"/>
          <a:stretch>
            <a:fillRect/>
          </a:stretch>
        </p:blipFill>
        <p:spPr>
          <a:xfrm>
            <a:off x="413401" y="461828"/>
            <a:ext cx="991446" cy="1038981"/>
          </a:xfrm>
          <a:prstGeom prst="rect">
            <a:avLst/>
          </a:prstGeom>
        </p:spPr>
      </p:pic>
    </p:spTree>
    <p:extLst>
      <p:ext uri="{BB962C8B-B14F-4D97-AF65-F5344CB8AC3E}">
        <p14:creationId xmlns:p14="http://schemas.microsoft.com/office/powerpoint/2010/main" val="407673715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EBAEFB-AAD7-744A-B66F-3F55FAB63E7D}"/>
              </a:ext>
            </a:extLst>
          </p:cNvPr>
          <p:cNvSpPr>
            <a:spLocks noGrp="1"/>
          </p:cNvSpPr>
          <p:nvPr>
            <p:ph type="title" orient="vert"/>
          </p:nvPr>
        </p:nvSpPr>
        <p:spPr>
          <a:xfrm>
            <a:off x="8724901"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E15C8CE-5363-144E-B73C-9ACEA0F0232A}"/>
              </a:ext>
            </a:extLst>
          </p:cNvPr>
          <p:cNvSpPr>
            <a:spLocks noGrp="1"/>
          </p:cNvSpPr>
          <p:nvPr>
            <p:ph type="body" orient="vert" idx="1"/>
          </p:nvPr>
        </p:nvSpPr>
        <p:spPr>
          <a:xfrm>
            <a:off x="838201"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41D23BB-0E7F-D643-81C6-4B31CE85ECA5}"/>
              </a:ext>
            </a:extLst>
          </p:cNvPr>
          <p:cNvSpPr>
            <a:spLocks noGrp="1"/>
          </p:cNvSpPr>
          <p:nvPr>
            <p:ph type="dt" sz="half" idx="10"/>
          </p:nvPr>
        </p:nvSpPr>
        <p:spPr/>
        <p:txBody>
          <a:bodyPr/>
          <a:lstStyle/>
          <a:p>
            <a:fld id="{3D80960B-9B8C-714C-BBC0-2546AD7FAB00}" type="datetimeFigureOut">
              <a:rPr lang="en-US" smtClean="0"/>
              <a:t>6/4/2024</a:t>
            </a:fld>
            <a:endParaRPr lang="en-US"/>
          </a:p>
        </p:txBody>
      </p:sp>
      <p:sp>
        <p:nvSpPr>
          <p:cNvPr id="5" name="Footer Placeholder 4">
            <a:extLst>
              <a:ext uri="{FF2B5EF4-FFF2-40B4-BE49-F238E27FC236}">
                <a16:creationId xmlns:a16="http://schemas.microsoft.com/office/drawing/2014/main" id="{C2CFD898-2BEA-9A45-9AA1-8CC3C992C2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2636B6-F2BE-9448-A62E-D504A82A1D0E}"/>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11994942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1D9F833-BA4F-E348-9506-0D3D621C75CA}"/>
              </a:ext>
            </a:extLst>
          </p:cNvPr>
          <p:cNvSpPr/>
          <p:nvPr userDrawn="1"/>
        </p:nvSpPr>
        <p:spPr>
          <a:xfrm>
            <a:off x="6738705" y="0"/>
            <a:ext cx="5453295" cy="501575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4"/>
          </a:p>
        </p:txBody>
      </p:sp>
      <p:sp>
        <p:nvSpPr>
          <p:cNvPr id="3" name="Picture Placeholder 2">
            <a:extLst>
              <a:ext uri="{FF2B5EF4-FFF2-40B4-BE49-F238E27FC236}">
                <a16:creationId xmlns:a16="http://schemas.microsoft.com/office/drawing/2014/main" id="{B7472781-FCC3-F343-8D45-CB137E2E0E9A}"/>
              </a:ext>
            </a:extLst>
          </p:cNvPr>
          <p:cNvSpPr>
            <a:spLocks noGrp="1"/>
          </p:cNvSpPr>
          <p:nvPr>
            <p:ph type="pic" sz="quarter" idx="10"/>
          </p:nvPr>
        </p:nvSpPr>
        <p:spPr>
          <a:xfrm>
            <a:off x="0" y="0"/>
            <a:ext cx="6738938" cy="5016500"/>
          </a:xfrm>
        </p:spPr>
        <p:txBody>
          <a:bodyPr/>
          <a:lstStyle/>
          <a:p>
            <a:r>
              <a:rPr lang="en-GB"/>
              <a:t>Click icon to add picture</a:t>
            </a:r>
            <a:endParaRPr lang="en-AU"/>
          </a:p>
        </p:txBody>
      </p:sp>
      <p:pic>
        <p:nvPicPr>
          <p:cNvPr id="5" name="Picture 4" descr="A picture containing logo&#10;&#10;Description automatically generated">
            <a:extLst>
              <a:ext uri="{FF2B5EF4-FFF2-40B4-BE49-F238E27FC236}">
                <a16:creationId xmlns:a16="http://schemas.microsoft.com/office/drawing/2014/main" id="{68A79FE8-7732-064D-A255-F98763C4453F}"/>
              </a:ext>
            </a:extLst>
          </p:cNvPr>
          <p:cNvPicPr>
            <a:picLocks noChangeAspect="1"/>
          </p:cNvPicPr>
          <p:nvPr userDrawn="1"/>
        </p:nvPicPr>
        <p:blipFill>
          <a:blip r:embed="rId2"/>
          <a:stretch>
            <a:fillRect/>
          </a:stretch>
        </p:blipFill>
        <p:spPr>
          <a:xfrm>
            <a:off x="10769975" y="5441332"/>
            <a:ext cx="991446" cy="1038981"/>
          </a:xfrm>
          <a:prstGeom prst="rect">
            <a:avLst/>
          </a:prstGeom>
        </p:spPr>
      </p:pic>
    </p:spTree>
    <p:extLst>
      <p:ext uri="{BB962C8B-B14F-4D97-AF65-F5344CB8AC3E}">
        <p14:creationId xmlns:p14="http://schemas.microsoft.com/office/powerpoint/2010/main" val="36194294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F9CB962-B705-314A-93E0-7EFEF584C6D7}"/>
              </a:ext>
            </a:extLst>
          </p:cNvPr>
          <p:cNvSpPr/>
          <p:nvPr userDrawn="1"/>
        </p:nvSpPr>
        <p:spPr>
          <a:xfrm>
            <a:off x="2" y="1"/>
            <a:ext cx="5543551" cy="6858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4"/>
          </a:p>
        </p:txBody>
      </p:sp>
      <p:pic>
        <p:nvPicPr>
          <p:cNvPr id="9" name="Picture 8">
            <a:extLst>
              <a:ext uri="{FF2B5EF4-FFF2-40B4-BE49-F238E27FC236}">
                <a16:creationId xmlns:a16="http://schemas.microsoft.com/office/drawing/2014/main" id="{508A4A11-68D0-0342-99AF-D474A68AB20A}"/>
              </a:ext>
            </a:extLst>
          </p:cNvPr>
          <p:cNvPicPr>
            <a:picLocks noChangeAspect="1"/>
          </p:cNvPicPr>
          <p:nvPr userDrawn="1"/>
        </p:nvPicPr>
        <p:blipFill>
          <a:blip r:embed="rId2"/>
          <a:stretch>
            <a:fillRect/>
          </a:stretch>
        </p:blipFill>
        <p:spPr>
          <a:xfrm rot="2999759">
            <a:off x="1292069" y="-612611"/>
            <a:ext cx="5135041" cy="7002331"/>
          </a:xfrm>
          <a:prstGeom prst="rect">
            <a:avLst/>
          </a:prstGeom>
        </p:spPr>
      </p:pic>
      <p:sp>
        <p:nvSpPr>
          <p:cNvPr id="3" name="Picture Placeholder 2">
            <a:extLst>
              <a:ext uri="{FF2B5EF4-FFF2-40B4-BE49-F238E27FC236}">
                <a16:creationId xmlns:a16="http://schemas.microsoft.com/office/drawing/2014/main" id="{8C3A6708-0A11-074F-9DBC-16280ECCCD23}"/>
              </a:ext>
            </a:extLst>
          </p:cNvPr>
          <p:cNvSpPr>
            <a:spLocks noGrp="1"/>
          </p:cNvSpPr>
          <p:nvPr>
            <p:ph type="pic" sz="quarter" idx="10"/>
          </p:nvPr>
        </p:nvSpPr>
        <p:spPr>
          <a:xfrm>
            <a:off x="5543550" y="0"/>
            <a:ext cx="6648450" cy="4942703"/>
          </a:xfrm>
        </p:spPr>
        <p:txBody>
          <a:bodyPr/>
          <a:lstStyle/>
          <a:p>
            <a:r>
              <a:rPr lang="en-GB"/>
              <a:t>Click icon to add picture</a:t>
            </a:r>
            <a:endParaRPr lang="en-AU"/>
          </a:p>
        </p:txBody>
      </p:sp>
      <p:pic>
        <p:nvPicPr>
          <p:cNvPr id="6" name="Picture 5" descr="A picture containing logo&#10;&#10;Description automatically generated">
            <a:extLst>
              <a:ext uri="{FF2B5EF4-FFF2-40B4-BE49-F238E27FC236}">
                <a16:creationId xmlns:a16="http://schemas.microsoft.com/office/drawing/2014/main" id="{9612FCBE-68FA-A54D-B2B2-9E00DFBD3123}"/>
              </a:ext>
            </a:extLst>
          </p:cNvPr>
          <p:cNvPicPr>
            <a:picLocks noChangeAspect="1"/>
          </p:cNvPicPr>
          <p:nvPr userDrawn="1"/>
        </p:nvPicPr>
        <p:blipFill>
          <a:blip r:embed="rId3"/>
          <a:stretch>
            <a:fillRect/>
          </a:stretch>
        </p:blipFill>
        <p:spPr>
          <a:xfrm>
            <a:off x="413401" y="461828"/>
            <a:ext cx="991446" cy="1038981"/>
          </a:xfrm>
          <a:prstGeom prst="rect">
            <a:avLst/>
          </a:prstGeom>
        </p:spPr>
      </p:pic>
    </p:spTree>
    <p:extLst>
      <p:ext uri="{BB962C8B-B14F-4D97-AF65-F5344CB8AC3E}">
        <p14:creationId xmlns:p14="http://schemas.microsoft.com/office/powerpoint/2010/main" val="3481362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1E16058-FC97-C34C-A94D-1AEBA1319CEF}"/>
              </a:ext>
            </a:extLst>
          </p:cNvPr>
          <p:cNvSpPr/>
          <p:nvPr userDrawn="1"/>
        </p:nvSpPr>
        <p:spPr>
          <a:xfrm>
            <a:off x="2" y="2"/>
            <a:ext cx="12191999" cy="5000624"/>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4"/>
          </a:p>
        </p:txBody>
      </p:sp>
      <p:pic>
        <p:nvPicPr>
          <p:cNvPr id="12" name="Picture 11">
            <a:extLst>
              <a:ext uri="{FF2B5EF4-FFF2-40B4-BE49-F238E27FC236}">
                <a16:creationId xmlns:a16="http://schemas.microsoft.com/office/drawing/2014/main" id="{F3731078-F8F9-874A-9D19-CFDFD455C9CE}"/>
              </a:ext>
            </a:extLst>
          </p:cNvPr>
          <p:cNvPicPr>
            <a:picLocks noChangeAspect="1"/>
          </p:cNvPicPr>
          <p:nvPr userDrawn="1"/>
        </p:nvPicPr>
        <p:blipFill>
          <a:blip r:embed="rId2"/>
          <a:stretch>
            <a:fillRect/>
          </a:stretch>
        </p:blipFill>
        <p:spPr>
          <a:xfrm rot="2597677">
            <a:off x="2348756" y="-999555"/>
            <a:ext cx="7882815" cy="9308122"/>
          </a:xfrm>
          <a:prstGeom prst="rect">
            <a:avLst/>
          </a:prstGeom>
        </p:spPr>
      </p:pic>
      <p:pic>
        <p:nvPicPr>
          <p:cNvPr id="7" name="Picture 6" descr="A picture containing logo&#10;&#10;Description automatically generated">
            <a:extLst>
              <a:ext uri="{FF2B5EF4-FFF2-40B4-BE49-F238E27FC236}">
                <a16:creationId xmlns:a16="http://schemas.microsoft.com/office/drawing/2014/main" id="{37C83A45-9014-9A45-BE8D-B7537C9F8E63}"/>
              </a:ext>
            </a:extLst>
          </p:cNvPr>
          <p:cNvPicPr>
            <a:picLocks noChangeAspect="1"/>
          </p:cNvPicPr>
          <p:nvPr userDrawn="1"/>
        </p:nvPicPr>
        <p:blipFill>
          <a:blip r:embed="rId3"/>
          <a:stretch>
            <a:fillRect/>
          </a:stretch>
        </p:blipFill>
        <p:spPr>
          <a:xfrm>
            <a:off x="10769975" y="5441332"/>
            <a:ext cx="991446" cy="1038981"/>
          </a:xfrm>
          <a:prstGeom prst="rect">
            <a:avLst/>
          </a:prstGeom>
        </p:spPr>
      </p:pic>
    </p:spTree>
    <p:extLst>
      <p:ext uri="{BB962C8B-B14F-4D97-AF65-F5344CB8AC3E}">
        <p14:creationId xmlns:p14="http://schemas.microsoft.com/office/powerpoint/2010/main" val="6786584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68177DF-154E-A742-8FEF-9A9493EABE44}"/>
              </a:ext>
            </a:extLst>
          </p:cNvPr>
          <p:cNvPicPr>
            <a:picLocks noChangeAspect="1"/>
          </p:cNvPicPr>
          <p:nvPr userDrawn="1"/>
        </p:nvPicPr>
        <p:blipFill>
          <a:blip r:embed="rId2"/>
          <a:stretch>
            <a:fillRect/>
          </a:stretch>
        </p:blipFill>
        <p:spPr>
          <a:xfrm rot="5635519">
            <a:off x="434032" y="-748388"/>
            <a:ext cx="7756150" cy="8354779"/>
          </a:xfrm>
          <a:prstGeom prst="rect">
            <a:avLst/>
          </a:prstGeom>
        </p:spPr>
      </p:pic>
      <p:sp>
        <p:nvSpPr>
          <p:cNvPr id="7" name="Rectangle 6">
            <a:extLst>
              <a:ext uri="{FF2B5EF4-FFF2-40B4-BE49-F238E27FC236}">
                <a16:creationId xmlns:a16="http://schemas.microsoft.com/office/drawing/2014/main" id="{8FBC9DD3-2081-9D4A-BCDD-FD7DDC635932}"/>
              </a:ext>
            </a:extLst>
          </p:cNvPr>
          <p:cNvSpPr/>
          <p:nvPr userDrawn="1"/>
        </p:nvSpPr>
        <p:spPr>
          <a:xfrm>
            <a:off x="10010233" y="0"/>
            <a:ext cx="2183587" cy="6858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4"/>
          </a:p>
        </p:txBody>
      </p:sp>
      <p:pic>
        <p:nvPicPr>
          <p:cNvPr id="8" name="Picture 7" descr="A picture containing logo&#10;&#10;Description automatically generated">
            <a:extLst>
              <a:ext uri="{FF2B5EF4-FFF2-40B4-BE49-F238E27FC236}">
                <a16:creationId xmlns:a16="http://schemas.microsoft.com/office/drawing/2014/main" id="{CBF416BF-4BE1-674E-85D6-A7D455AAD689}"/>
              </a:ext>
            </a:extLst>
          </p:cNvPr>
          <p:cNvPicPr>
            <a:picLocks noChangeAspect="1"/>
          </p:cNvPicPr>
          <p:nvPr userDrawn="1"/>
        </p:nvPicPr>
        <p:blipFill>
          <a:blip r:embed="rId3"/>
          <a:stretch>
            <a:fillRect/>
          </a:stretch>
        </p:blipFill>
        <p:spPr>
          <a:xfrm>
            <a:off x="10616242" y="5441332"/>
            <a:ext cx="991446" cy="1038981"/>
          </a:xfrm>
          <a:prstGeom prst="rect">
            <a:avLst/>
          </a:prstGeom>
        </p:spPr>
      </p:pic>
    </p:spTree>
    <p:extLst>
      <p:ext uri="{BB962C8B-B14F-4D97-AF65-F5344CB8AC3E}">
        <p14:creationId xmlns:p14="http://schemas.microsoft.com/office/powerpoint/2010/main" val="318683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 Collum Yellow">
    <p:spTree>
      <p:nvGrpSpPr>
        <p:cNvPr id="1" name=""/>
        <p:cNvGrpSpPr/>
        <p:nvPr/>
      </p:nvGrpSpPr>
      <p:grpSpPr>
        <a:xfrm>
          <a:off x="0" y="0"/>
          <a:ext cx="0" cy="0"/>
          <a:chOff x="0" y="0"/>
          <a:chExt cx="0" cy="0"/>
        </a:xfrm>
      </p:grpSpPr>
      <p:sp>
        <p:nvSpPr>
          <p:cNvPr id="11" name="Rectangle 10"/>
          <p:cNvSpPr/>
          <p:nvPr userDrawn="1"/>
        </p:nvSpPr>
        <p:spPr>
          <a:xfrm>
            <a:off x="3917904" y="0"/>
            <a:ext cx="8274096" cy="6858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74916" y="765522"/>
            <a:ext cx="2588893" cy="801310"/>
          </a:xfrm>
        </p:spPr>
        <p:txBody>
          <a:bodyPr wrap="square" lIns="0" tIns="46800" rIns="0" anchor="t" anchorCtr="0">
            <a:spAutoFit/>
          </a:bodyPr>
          <a:lstStyle>
            <a:lvl1pPr marL="0" marR="0" indent="0" algn="l" defTabSz="914400" rtl="0" eaLnBrk="1" fontAlgn="auto" latinLnBrk="0" hangingPunct="1">
              <a:lnSpc>
                <a:spcPct val="100000"/>
              </a:lnSpc>
              <a:spcBef>
                <a:spcPct val="0"/>
              </a:spcBef>
              <a:spcAft>
                <a:spcPts val="1200"/>
              </a:spcAft>
              <a:buClrTx/>
              <a:buSzTx/>
              <a:buFontTx/>
              <a:buNone/>
              <a:tabLst/>
              <a:defRPr sz="2300" baseline="0">
                <a:latin typeface="Clancy" charset="0"/>
                <a:ea typeface="Clancy" charset="0"/>
                <a:cs typeface="Clancy" charset="0"/>
              </a:defRPr>
            </a:lvl1pPr>
          </a:lstStyle>
          <a:p>
            <a:r>
              <a:rPr lang="en-GB"/>
              <a:t>Click to edit Master title style</a:t>
            </a:r>
            <a:endParaRPr lang="en-US"/>
          </a:p>
        </p:txBody>
      </p:sp>
      <p:sp>
        <p:nvSpPr>
          <p:cNvPr id="17" name="Text Placeholder 16"/>
          <p:cNvSpPr>
            <a:spLocks noGrp="1"/>
          </p:cNvSpPr>
          <p:nvPr>
            <p:ph type="body" sz="quarter" idx="10"/>
          </p:nvPr>
        </p:nvSpPr>
        <p:spPr>
          <a:xfrm>
            <a:off x="674916" y="1198493"/>
            <a:ext cx="2588893" cy="675121"/>
          </a:xfrm>
        </p:spPr>
        <p:txBody>
          <a:bodyPr lIns="0" tIns="46800" rIns="0">
            <a:spAutoFit/>
          </a:bodyPr>
          <a:lstStyle>
            <a:lvl1pPr marL="0" indent="0">
              <a:buNone/>
              <a:defRPr sz="2100" b="0" i="0">
                <a:latin typeface="Roboto Light" charset="0"/>
                <a:ea typeface="Roboto Light" charset="0"/>
                <a:cs typeface="Roboto Light" charset="0"/>
              </a:defRPr>
            </a:lvl1pPr>
            <a:lvl2pPr marL="457200" indent="0">
              <a:buNone/>
              <a:defRPr sz="1700" b="0" i="0">
                <a:latin typeface="Roboto Light" charset="0"/>
                <a:ea typeface="Roboto Light" charset="0"/>
                <a:cs typeface="Roboto Light" charset="0"/>
              </a:defRPr>
            </a:lvl2pPr>
            <a:lvl3pPr marL="914400" indent="0">
              <a:buNone/>
              <a:defRPr sz="1700" b="0" i="0">
                <a:latin typeface="Roboto Light" charset="0"/>
                <a:ea typeface="Roboto Light" charset="0"/>
                <a:cs typeface="Roboto Light" charset="0"/>
              </a:defRPr>
            </a:lvl3pPr>
            <a:lvl4pPr marL="1371600" indent="0">
              <a:buNone/>
              <a:defRPr sz="1700" b="0" i="0">
                <a:latin typeface="Roboto Light" charset="0"/>
                <a:ea typeface="Roboto Light" charset="0"/>
                <a:cs typeface="Roboto Light" charset="0"/>
              </a:defRPr>
            </a:lvl4pPr>
            <a:lvl5pPr marL="1828800" indent="0">
              <a:buNone/>
              <a:defRPr sz="1700" b="0" i="0">
                <a:latin typeface="Roboto Light" charset="0"/>
                <a:ea typeface="Roboto Light" charset="0"/>
                <a:cs typeface="Roboto Light" charset="0"/>
              </a:defRPr>
            </a:lvl5pPr>
          </a:lstStyle>
          <a:p>
            <a:pPr lvl="0"/>
            <a:r>
              <a:rPr lang="en-GB"/>
              <a:t>Click to edit Master text styles</a:t>
            </a:r>
          </a:p>
        </p:txBody>
      </p:sp>
      <p:sp>
        <p:nvSpPr>
          <p:cNvPr id="9" name="Text Placeholder 4"/>
          <p:cNvSpPr>
            <a:spLocks noGrp="1"/>
          </p:cNvSpPr>
          <p:nvPr>
            <p:ph type="body" sz="quarter" idx="12"/>
          </p:nvPr>
        </p:nvSpPr>
        <p:spPr>
          <a:xfrm>
            <a:off x="4572001" y="2185481"/>
            <a:ext cx="7111092" cy="3820843"/>
          </a:xfrm>
        </p:spPr>
        <p:txBody>
          <a:bodyPr>
            <a:normAutofit/>
          </a:bodyPr>
          <a:lstStyle>
            <a:lvl1pPr marL="0" indent="0">
              <a:buNone/>
              <a:defRPr sz="1400" b="0" i="0">
                <a:latin typeface="Roboto Light" charset="0"/>
                <a:ea typeface="Roboto Light" charset="0"/>
                <a:cs typeface="Roboto Light" charset="0"/>
              </a:defRPr>
            </a:lvl1pPr>
            <a:lvl2pPr marL="457200" indent="0">
              <a:buNone/>
              <a:defRPr sz="1700"/>
            </a:lvl2pPr>
            <a:lvl3pPr marL="914400" indent="0">
              <a:buNone/>
              <a:defRPr sz="1700"/>
            </a:lvl3pPr>
            <a:lvl4pPr marL="1371600" indent="0">
              <a:buNone/>
              <a:defRPr sz="1700"/>
            </a:lvl4pPr>
            <a:lvl5pPr marL="1828800" indent="0">
              <a:buNone/>
              <a:defRPr sz="1700"/>
            </a:lvl5pPr>
          </a:lstStyle>
          <a:p>
            <a:pPr lvl="0"/>
            <a:r>
              <a:rPr lang="en-GB"/>
              <a:t>Click to edit Master text styles</a:t>
            </a:r>
          </a:p>
        </p:txBody>
      </p:sp>
      <p:sp>
        <p:nvSpPr>
          <p:cNvPr id="13" name="Text Placeholder 4"/>
          <p:cNvSpPr>
            <a:spLocks noGrp="1"/>
          </p:cNvSpPr>
          <p:nvPr>
            <p:ph type="body" sz="quarter" idx="14"/>
          </p:nvPr>
        </p:nvSpPr>
        <p:spPr>
          <a:xfrm>
            <a:off x="674916" y="2185481"/>
            <a:ext cx="2588893" cy="3833813"/>
          </a:xfrm>
        </p:spPr>
        <p:txBody>
          <a:bodyPr lIns="0" tIns="46800" rIns="0">
            <a:normAutofit/>
          </a:bodyPr>
          <a:lstStyle>
            <a:lvl1pPr marL="0" indent="0">
              <a:lnSpc>
                <a:spcPct val="90000"/>
              </a:lnSpc>
              <a:buNone/>
              <a:defRPr sz="1400" b="0" i="0">
                <a:latin typeface="Roboto Light" charset="0"/>
                <a:ea typeface="Roboto Light" charset="0"/>
                <a:cs typeface="Roboto Light" charset="0"/>
              </a:defRPr>
            </a:lvl1pPr>
            <a:lvl2pPr marL="457200" indent="0">
              <a:buNone/>
              <a:defRPr sz="1700"/>
            </a:lvl2pPr>
            <a:lvl3pPr marL="914400" indent="0">
              <a:buNone/>
              <a:defRPr sz="1700"/>
            </a:lvl3pPr>
            <a:lvl4pPr marL="1371600" indent="0">
              <a:buNone/>
              <a:defRPr sz="1700"/>
            </a:lvl4pPr>
            <a:lvl5pPr marL="1828800" indent="0">
              <a:buNone/>
              <a:defRPr sz="1700"/>
            </a:lvl5pPr>
          </a:lstStyle>
          <a:p>
            <a:pPr lvl="0"/>
            <a:r>
              <a:rPr lang="en-GB"/>
              <a:t>Click to edit Master text styles</a:t>
            </a:r>
          </a:p>
        </p:txBody>
      </p:sp>
      <p:sp>
        <p:nvSpPr>
          <p:cNvPr id="8" name="TextBox 7"/>
          <p:cNvSpPr txBox="1"/>
          <p:nvPr userDrawn="1"/>
        </p:nvSpPr>
        <p:spPr>
          <a:xfrm>
            <a:off x="8851038" y="6311900"/>
            <a:ext cx="2666046" cy="215444"/>
          </a:xfrm>
          <a:prstGeom prst="rect">
            <a:avLst/>
          </a:prstGeom>
          <a:noFill/>
        </p:spPr>
        <p:txBody>
          <a:bodyPr wrap="square" lIns="0" r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err="1">
                <a:ln>
                  <a:noFill/>
                </a:ln>
                <a:solidFill>
                  <a:schemeClr val="tx1"/>
                </a:solidFill>
                <a:effectLst/>
                <a:uLnTx/>
                <a:uFillTx/>
                <a:latin typeface="Roboto Mono" charset="0"/>
                <a:ea typeface="Roboto Mono" charset="0"/>
                <a:cs typeface="Roboto Mono" charset="0"/>
              </a:rPr>
              <a:t>unsw.edu.au</a:t>
            </a:r>
            <a:r>
              <a:rPr kumimoji="0" lang="en-US" sz="800" b="0" i="0" u="none" strike="noStrike" kern="1200" cap="none" spc="0" normalizeH="0" baseline="0" noProof="0">
                <a:ln>
                  <a:noFill/>
                </a:ln>
                <a:solidFill>
                  <a:schemeClr val="tx1"/>
                </a:solidFill>
                <a:effectLst/>
                <a:uLnTx/>
                <a:uFillTx/>
                <a:latin typeface="Roboto Mono" charset="0"/>
                <a:ea typeface="Roboto Mono" charset="0"/>
                <a:cs typeface="Roboto Mono" charset="0"/>
              </a:rPr>
              <a:t>/science</a:t>
            </a:r>
          </a:p>
        </p:txBody>
      </p:sp>
    </p:spTree>
    <p:extLst>
      <p:ext uri="{BB962C8B-B14F-4D97-AF65-F5344CB8AC3E}">
        <p14:creationId xmlns:p14="http://schemas.microsoft.com/office/powerpoint/2010/main" val="42620673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70D427A-31A8-804F-A88E-B2237F6FF8DD}"/>
              </a:ext>
            </a:extLst>
          </p:cNvPr>
          <p:cNvSpPr/>
          <p:nvPr userDrawn="1"/>
        </p:nvSpPr>
        <p:spPr>
          <a:xfrm rot="5400000">
            <a:off x="5706291" y="372292"/>
            <a:ext cx="779419" cy="12192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4"/>
          </a:p>
        </p:txBody>
      </p:sp>
      <p:sp>
        <p:nvSpPr>
          <p:cNvPr id="4" name="Title Placeholder 1">
            <a:extLst>
              <a:ext uri="{FF2B5EF4-FFF2-40B4-BE49-F238E27FC236}">
                <a16:creationId xmlns:a16="http://schemas.microsoft.com/office/drawing/2014/main" id="{EC14B686-A7B8-C34E-BD3F-17AD72808B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lvl1pPr>
              <a:defRPr sz="3500">
                <a:latin typeface="Arial" panose="020B0604020202020204" pitchFamily="34" charset="0"/>
                <a:ea typeface="Roboto" panose="02000000000000000000" pitchFamily="2" charset="0"/>
                <a:cs typeface="Arial" panose="020B0604020202020204" pitchFamily="34" charset="0"/>
              </a:defRPr>
            </a:lvl1pPr>
          </a:lstStyle>
          <a:p>
            <a:r>
              <a:rPr lang="en-GB"/>
              <a:t>Click to edit Master title style</a:t>
            </a:r>
            <a:endParaRPr lang="en-US"/>
          </a:p>
        </p:txBody>
      </p:sp>
      <p:sp>
        <p:nvSpPr>
          <p:cNvPr id="5" name="Text Placeholder 2">
            <a:extLst>
              <a:ext uri="{FF2B5EF4-FFF2-40B4-BE49-F238E27FC236}">
                <a16:creationId xmlns:a16="http://schemas.microsoft.com/office/drawing/2014/main" id="{99B41C51-D68E-9449-86C7-CBC06D1C8A04}"/>
              </a:ext>
            </a:extLst>
          </p:cNvPr>
          <p:cNvSpPr>
            <a:spLocks noGrp="1"/>
          </p:cNvSpPr>
          <p:nvPr>
            <p:ph idx="1"/>
          </p:nvPr>
        </p:nvSpPr>
        <p:spPr>
          <a:xfrm>
            <a:off x="838200" y="1825625"/>
            <a:ext cx="10515600" cy="4088158"/>
          </a:xfrm>
          <a:prstGeom prst="rect">
            <a:avLst/>
          </a:prstGeom>
        </p:spPr>
        <p:txBody>
          <a:bodyPr vert="horz" lIns="91440" tIns="45720" rIns="91440" bIns="45720" rtlCol="0">
            <a:normAutofit/>
          </a:bodyPr>
          <a:lstStyle>
            <a:lvl1pPr>
              <a:defRPr sz="2500">
                <a:latin typeface="Arial" panose="020B0604020202020204" pitchFamily="34" charset="0"/>
                <a:ea typeface="Roboto" panose="02000000000000000000" pitchFamily="2" charset="0"/>
                <a:cs typeface="Arial" panose="020B0604020202020204" pitchFamily="34" charset="0"/>
              </a:defRPr>
            </a:lvl1pPr>
            <a:lvl2pPr>
              <a:defRPr sz="1800">
                <a:latin typeface="Arial" panose="020B0604020202020204" pitchFamily="34" charset="0"/>
                <a:ea typeface="Roboto" panose="02000000000000000000" pitchFamily="2" charset="0"/>
                <a:cs typeface="Arial" panose="020B0604020202020204" pitchFamily="34" charset="0"/>
              </a:defRPr>
            </a:lvl2pPr>
            <a:lvl3pPr>
              <a:defRPr sz="1800">
                <a:latin typeface="Arial" panose="020B0604020202020204" pitchFamily="34" charset="0"/>
                <a:ea typeface="Roboto" panose="02000000000000000000" pitchFamily="2" charset="0"/>
                <a:cs typeface="Arial" panose="020B0604020202020204" pitchFamily="34" charset="0"/>
              </a:defRPr>
            </a:lvl3pPr>
            <a:lvl4pPr>
              <a:defRPr sz="1800">
                <a:latin typeface="Arial" panose="020B0604020202020204" pitchFamily="34" charset="0"/>
                <a:ea typeface="Roboto" panose="02000000000000000000" pitchFamily="2" charset="0"/>
                <a:cs typeface="Arial" panose="020B0604020202020204" pitchFamily="34" charset="0"/>
              </a:defRPr>
            </a:lvl4pPr>
            <a:lvl5pPr>
              <a:defRPr sz="1800">
                <a:latin typeface="Arial" panose="020B0604020202020204" pitchFamily="34" charset="0"/>
                <a:ea typeface="Roboto" panose="02000000000000000000" pitchFamily="2" charset="0"/>
                <a:cs typeface="Arial" panose="020B06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pic>
        <p:nvPicPr>
          <p:cNvPr id="6" name="Picture 5" descr="A picture containing shape&#10;&#10;Description automatically generated">
            <a:extLst>
              <a:ext uri="{FF2B5EF4-FFF2-40B4-BE49-F238E27FC236}">
                <a16:creationId xmlns:a16="http://schemas.microsoft.com/office/drawing/2014/main" id="{F82EA3DA-C474-D847-B0C1-B5364DDE781C}"/>
              </a:ext>
            </a:extLst>
          </p:cNvPr>
          <p:cNvPicPr>
            <a:picLocks noChangeAspect="1"/>
          </p:cNvPicPr>
          <p:nvPr userDrawn="1"/>
        </p:nvPicPr>
        <p:blipFill>
          <a:blip r:embed="rId2"/>
          <a:stretch>
            <a:fillRect/>
          </a:stretch>
        </p:blipFill>
        <p:spPr>
          <a:xfrm>
            <a:off x="10838090" y="6272870"/>
            <a:ext cx="1031419" cy="440009"/>
          </a:xfrm>
          <a:prstGeom prst="rect">
            <a:avLst/>
          </a:prstGeom>
        </p:spPr>
      </p:pic>
    </p:spTree>
    <p:extLst>
      <p:ext uri="{BB962C8B-B14F-4D97-AF65-F5344CB8AC3E}">
        <p14:creationId xmlns:p14="http://schemas.microsoft.com/office/powerpoint/2010/main" val="24959573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AED8B6A-BF3C-3841-AC68-EA4F713AC1D1}"/>
              </a:ext>
            </a:extLst>
          </p:cNvPr>
          <p:cNvSpPr/>
          <p:nvPr userDrawn="1"/>
        </p:nvSpPr>
        <p:spPr>
          <a:xfrm rot="5400000">
            <a:off x="8353696" y="3019698"/>
            <a:ext cx="6858002" cy="818607"/>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4"/>
          </a:p>
        </p:txBody>
      </p:sp>
      <p:sp>
        <p:nvSpPr>
          <p:cNvPr id="4" name="Title Placeholder 1">
            <a:extLst>
              <a:ext uri="{FF2B5EF4-FFF2-40B4-BE49-F238E27FC236}">
                <a16:creationId xmlns:a16="http://schemas.microsoft.com/office/drawing/2014/main" id="{46DAC5EE-7BE5-1B40-BC41-0FDC4D317D77}"/>
              </a:ext>
            </a:extLst>
          </p:cNvPr>
          <p:cNvSpPr>
            <a:spLocks noGrp="1"/>
          </p:cNvSpPr>
          <p:nvPr>
            <p:ph type="title"/>
          </p:nvPr>
        </p:nvSpPr>
        <p:spPr>
          <a:xfrm>
            <a:off x="838200" y="365125"/>
            <a:ext cx="10293627" cy="1325563"/>
          </a:xfrm>
          <a:prstGeom prst="rect">
            <a:avLst/>
          </a:prstGeom>
        </p:spPr>
        <p:txBody>
          <a:bodyPr vert="horz" lIns="91440" tIns="45720" rIns="91440" bIns="45720" rtlCol="0" anchor="ctr">
            <a:normAutofit/>
          </a:bodyPr>
          <a:lstStyle>
            <a:lvl1pPr>
              <a:defRPr sz="3500">
                <a:latin typeface="Arial" panose="020B0604020202020204" pitchFamily="34" charset="0"/>
                <a:ea typeface="Roboto" panose="02000000000000000000" pitchFamily="2" charset="0"/>
                <a:cs typeface="Arial" panose="020B0604020202020204" pitchFamily="34" charset="0"/>
              </a:defRPr>
            </a:lvl1pPr>
          </a:lstStyle>
          <a:p>
            <a:r>
              <a:rPr lang="en-GB"/>
              <a:t>Click to edit Master title style</a:t>
            </a:r>
            <a:endParaRPr lang="en-US"/>
          </a:p>
        </p:txBody>
      </p:sp>
      <p:sp>
        <p:nvSpPr>
          <p:cNvPr id="5" name="Text Placeholder 2">
            <a:extLst>
              <a:ext uri="{FF2B5EF4-FFF2-40B4-BE49-F238E27FC236}">
                <a16:creationId xmlns:a16="http://schemas.microsoft.com/office/drawing/2014/main" id="{A962FD98-3A3B-ED4A-B5A0-270006582ACA}"/>
              </a:ext>
            </a:extLst>
          </p:cNvPr>
          <p:cNvSpPr>
            <a:spLocks noGrp="1"/>
          </p:cNvSpPr>
          <p:nvPr>
            <p:ph idx="1"/>
          </p:nvPr>
        </p:nvSpPr>
        <p:spPr>
          <a:xfrm>
            <a:off x="838200" y="1825625"/>
            <a:ext cx="10293627" cy="4351338"/>
          </a:xfrm>
          <a:prstGeom prst="rect">
            <a:avLst/>
          </a:prstGeom>
        </p:spPr>
        <p:txBody>
          <a:bodyPr vert="horz" lIns="91440" tIns="45720" rIns="91440" bIns="45720" rtlCol="0">
            <a:normAutofit/>
          </a:bodyPr>
          <a:lstStyle>
            <a:lvl1pPr>
              <a:defRPr sz="2500">
                <a:latin typeface="Arial" panose="020B0604020202020204" pitchFamily="34" charset="0"/>
                <a:ea typeface="Roboto" panose="02000000000000000000" pitchFamily="2" charset="0"/>
                <a:cs typeface="Arial" panose="020B0604020202020204" pitchFamily="34" charset="0"/>
              </a:defRPr>
            </a:lvl1pPr>
            <a:lvl2pPr>
              <a:defRPr sz="1800">
                <a:latin typeface="Arial" panose="020B0604020202020204" pitchFamily="34" charset="0"/>
                <a:ea typeface="Roboto" panose="02000000000000000000" pitchFamily="2" charset="0"/>
                <a:cs typeface="Arial" panose="020B0604020202020204" pitchFamily="34" charset="0"/>
              </a:defRPr>
            </a:lvl2pPr>
            <a:lvl3pPr>
              <a:defRPr sz="1800">
                <a:latin typeface="Arial" panose="020B0604020202020204" pitchFamily="34" charset="0"/>
                <a:ea typeface="Roboto" panose="02000000000000000000" pitchFamily="2" charset="0"/>
                <a:cs typeface="Arial" panose="020B0604020202020204" pitchFamily="34" charset="0"/>
              </a:defRPr>
            </a:lvl3pPr>
            <a:lvl4pPr>
              <a:defRPr sz="1800">
                <a:latin typeface="Arial" panose="020B0604020202020204" pitchFamily="34" charset="0"/>
                <a:ea typeface="Roboto" panose="02000000000000000000" pitchFamily="2" charset="0"/>
                <a:cs typeface="Arial" panose="020B0604020202020204" pitchFamily="34" charset="0"/>
              </a:defRPr>
            </a:lvl4pPr>
            <a:lvl5pPr>
              <a:defRPr sz="1800">
                <a:latin typeface="Arial" panose="020B0604020202020204" pitchFamily="34" charset="0"/>
                <a:ea typeface="Roboto" panose="02000000000000000000" pitchFamily="2" charset="0"/>
                <a:cs typeface="Arial" panose="020B06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pic>
        <p:nvPicPr>
          <p:cNvPr id="6" name="Picture 5" descr="A picture containing logo&#10;&#10;Description automatically generated">
            <a:extLst>
              <a:ext uri="{FF2B5EF4-FFF2-40B4-BE49-F238E27FC236}">
                <a16:creationId xmlns:a16="http://schemas.microsoft.com/office/drawing/2014/main" id="{0F80EF8E-6955-3F43-982F-3BCF7D602B2E}"/>
              </a:ext>
            </a:extLst>
          </p:cNvPr>
          <p:cNvPicPr>
            <a:picLocks noChangeAspect="1"/>
          </p:cNvPicPr>
          <p:nvPr userDrawn="1"/>
        </p:nvPicPr>
        <p:blipFill>
          <a:blip r:embed="rId2"/>
          <a:stretch>
            <a:fillRect/>
          </a:stretch>
        </p:blipFill>
        <p:spPr>
          <a:xfrm>
            <a:off x="11502907" y="6072600"/>
            <a:ext cx="559580" cy="586409"/>
          </a:xfrm>
          <a:prstGeom prst="rect">
            <a:avLst/>
          </a:prstGeom>
        </p:spPr>
      </p:pic>
    </p:spTree>
    <p:extLst>
      <p:ext uri="{BB962C8B-B14F-4D97-AF65-F5344CB8AC3E}">
        <p14:creationId xmlns:p14="http://schemas.microsoft.com/office/powerpoint/2010/main" val="1472723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0841D79-9C5E-1449-B506-564E0213A8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4A50093E-B476-CE4A-816B-226988C60D3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4198B6C-F0AE-E14B-8CFB-D5B095A21EDA}"/>
              </a:ext>
            </a:extLst>
          </p:cNvPr>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000">
                <a:solidFill>
                  <a:schemeClr val="tx1">
                    <a:tint val="75000"/>
                  </a:schemeClr>
                </a:solidFill>
                <a:latin typeface="Arial" panose="020B0604020202020204" pitchFamily="34" charset="0"/>
                <a:cs typeface="Arial" panose="020B0604020202020204" pitchFamily="34" charset="0"/>
              </a:defRPr>
            </a:lvl1pPr>
          </a:lstStyle>
          <a:p>
            <a:fld id="{ADCB7ABA-B5EF-A546-A7F3-B37F24095554}" type="datetimeFigureOut">
              <a:rPr lang="en-US" smtClean="0"/>
              <a:pPr/>
              <a:t>6/4/2024</a:t>
            </a:fld>
            <a:endParaRPr lang="en-US"/>
          </a:p>
        </p:txBody>
      </p:sp>
      <p:sp>
        <p:nvSpPr>
          <p:cNvPr id="5" name="Footer Placeholder 4">
            <a:extLst>
              <a:ext uri="{FF2B5EF4-FFF2-40B4-BE49-F238E27FC236}">
                <a16:creationId xmlns:a16="http://schemas.microsoft.com/office/drawing/2014/main" id="{DB341F74-4E14-F942-9C25-36878CD2B0F7}"/>
              </a:ext>
            </a:extLst>
          </p:cNvPr>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000">
                <a:solidFill>
                  <a:schemeClr val="tx1">
                    <a:tint val="75000"/>
                  </a:schemeClr>
                </a:solidFill>
                <a:latin typeface="Arial" panose="020B0604020202020204" pitchFamily="34" charset="0"/>
                <a:cs typeface="Arial" panose="020B0604020202020204" pitchFamily="34" charset="0"/>
              </a:defRPr>
            </a:lvl1pPr>
          </a:lstStyle>
          <a:p>
            <a:endParaRPr lang="en-US"/>
          </a:p>
        </p:txBody>
      </p:sp>
      <p:sp>
        <p:nvSpPr>
          <p:cNvPr id="6" name="Slide Number Placeholder 5">
            <a:extLst>
              <a:ext uri="{FF2B5EF4-FFF2-40B4-BE49-F238E27FC236}">
                <a16:creationId xmlns:a16="http://schemas.microsoft.com/office/drawing/2014/main" id="{44AE166F-47F6-4548-9DB8-FFE83162A82E}"/>
              </a:ext>
            </a:extLst>
          </p:cNvPr>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000">
                <a:solidFill>
                  <a:schemeClr val="tx1">
                    <a:tint val="75000"/>
                  </a:schemeClr>
                </a:solidFill>
                <a:latin typeface="Arial" panose="020B0604020202020204" pitchFamily="34" charset="0"/>
                <a:cs typeface="Arial" panose="020B0604020202020204" pitchFamily="34" charset="0"/>
              </a:defRPr>
            </a:lvl1pPr>
          </a:lstStyle>
          <a:p>
            <a:fld id="{8E7EAF1C-21CD-FD45-AA63-4B29BB0D22A5}" type="slidenum">
              <a:rPr lang="en-US" smtClean="0"/>
              <a:pPr/>
              <a:t>‹#›</a:t>
            </a:fld>
            <a:endParaRPr lang="en-US"/>
          </a:p>
        </p:txBody>
      </p:sp>
    </p:spTree>
    <p:extLst>
      <p:ext uri="{BB962C8B-B14F-4D97-AF65-F5344CB8AC3E}">
        <p14:creationId xmlns:p14="http://schemas.microsoft.com/office/powerpoint/2010/main" val="18039256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9" r:id="rId7"/>
  </p:sldLayoutIdLst>
  <p:txStyles>
    <p:titleStyle>
      <a:lvl1pPr algn="l" defTabSz="914400" rtl="0" eaLnBrk="1" latinLnBrk="0" hangingPunct="1">
        <a:lnSpc>
          <a:spcPct val="90000"/>
        </a:lnSpc>
        <a:spcBef>
          <a:spcPct val="0"/>
        </a:spcBef>
        <a:buNone/>
        <a:defRPr sz="3500" b="0" i="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B56CC83-2083-2244-BEDB-0B9322B8826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E0351374-4AAF-D840-88E1-6BFA1FA471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C405CBD-57A9-9349-9A9F-D4B99E3CE39B}"/>
              </a:ext>
            </a:extLst>
          </p:cNvPr>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80960B-9B8C-714C-BBC0-2546AD7FAB00}" type="datetimeFigureOut">
              <a:rPr lang="en-US" smtClean="0"/>
              <a:t>6/4/2024</a:t>
            </a:fld>
            <a:endParaRPr lang="en-US"/>
          </a:p>
        </p:txBody>
      </p:sp>
      <p:sp>
        <p:nvSpPr>
          <p:cNvPr id="5" name="Footer Placeholder 4">
            <a:extLst>
              <a:ext uri="{FF2B5EF4-FFF2-40B4-BE49-F238E27FC236}">
                <a16:creationId xmlns:a16="http://schemas.microsoft.com/office/drawing/2014/main" id="{93E6C675-5A73-5B49-BFBE-33FE0DF58FD8}"/>
              </a:ext>
            </a:extLst>
          </p:cNvPr>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19B4C0F-8DCD-6B49-93C4-B292BE411D33}"/>
              </a:ext>
            </a:extLst>
          </p:cNvPr>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0E8C27-AD96-DB49-8F98-2B741DE97CD4}" type="slidenum">
              <a:rPr lang="en-US" smtClean="0"/>
              <a:t>‹#›</a:t>
            </a:fld>
            <a:endParaRPr lang="en-US"/>
          </a:p>
        </p:txBody>
      </p:sp>
    </p:spTree>
    <p:extLst>
      <p:ext uri="{BB962C8B-B14F-4D97-AF65-F5344CB8AC3E}">
        <p14:creationId xmlns:p14="http://schemas.microsoft.com/office/powerpoint/2010/main" val="3011841158"/>
      </p:ext>
    </p:extLst>
  </p:cSld>
  <p:clrMap bg1="lt1" tx1="dk1" bg2="lt2" tx2="dk2" accent1="accent1" accent2="accent2" accent3="accent3" accent4="accent4" accent5="accent5" accent6="accent6" hlink="hlink" folHlink="folHlink"/>
  <p:sldLayoutIdLst>
    <p:sldLayoutId id="2147483655" r:id="rId1"/>
    <p:sldLayoutId id="2147483656" r:id="rId2"/>
    <p:sldLayoutId id="2147483658" r:id="rId3"/>
    <p:sldLayoutId id="2147483659" r:id="rId4"/>
    <p:sldLayoutId id="2147483660" r:id="rId5"/>
    <p:sldLayoutId id="2147483661" r:id="rId6"/>
    <p:sldLayoutId id="2147483662" r:id="rId7"/>
    <p:sldLayoutId id="2147483663" r:id="rId8"/>
    <p:sldLayoutId id="2147483664" r:id="rId9"/>
    <p:sldLayoutId id="2147483665" r:id="rId10"/>
    <p:sldLayoutId id="2147483666" r:id="rId11"/>
    <p:sldLayoutId id="2147483667" r:id="rId12"/>
    <p:sldLayoutId id="2147483668"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8" Type="http://schemas.openxmlformats.org/officeDocument/2006/relationships/diagramData" Target="../diagrams/data4.xml"/><Relationship Id="rId3" Type="http://schemas.openxmlformats.org/officeDocument/2006/relationships/diagramData" Target="../diagrams/data3.xml"/><Relationship Id="rId7" Type="http://schemas.microsoft.com/office/2007/relationships/diagramDrawing" Target="../diagrams/drawing3.xml"/><Relationship Id="rId12" Type="http://schemas.microsoft.com/office/2007/relationships/diagramDrawing" Target="../diagrams/drawing4.xml"/><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diagramColors" Target="../diagrams/colors3.xml"/><Relationship Id="rId11" Type="http://schemas.openxmlformats.org/officeDocument/2006/relationships/diagramColors" Target="../diagrams/colors4.xml"/><Relationship Id="rId5" Type="http://schemas.openxmlformats.org/officeDocument/2006/relationships/diagramQuickStyle" Target="../diagrams/quickStyle3.xml"/><Relationship Id="rId10" Type="http://schemas.openxmlformats.org/officeDocument/2006/relationships/diagramQuickStyle" Target="../diagrams/quickStyle4.xml"/><Relationship Id="rId4" Type="http://schemas.openxmlformats.org/officeDocument/2006/relationships/diagramLayout" Target="../diagrams/layout3.xml"/><Relationship Id="rId9" Type="http://schemas.openxmlformats.org/officeDocument/2006/relationships/diagramLayout" Target="../diagrams/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 Id="rId9"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1.tmp"/><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2.tmp"/><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06F2835-6A7D-3E46-A884-8D2A3A0EA12D}"/>
              </a:ext>
            </a:extLst>
          </p:cNvPr>
          <p:cNvSpPr txBox="1"/>
          <p:nvPr/>
        </p:nvSpPr>
        <p:spPr>
          <a:xfrm>
            <a:off x="715153" y="502397"/>
            <a:ext cx="9050808" cy="4041028"/>
          </a:xfrm>
          <a:prstGeom prst="rect">
            <a:avLst/>
          </a:prstGeom>
          <a:noFill/>
        </p:spPr>
        <p:txBody>
          <a:bodyPr wrap="square" lIns="91440" tIns="45720" rIns="91440" bIns="45720" rtlCol="0" anchor="t">
            <a:noAutofit/>
          </a:bodyPr>
          <a:lstStyle/>
          <a:p>
            <a:r>
              <a:rPr lang="en-US" sz="4800" b="1" dirty="0">
                <a:latin typeface="Clancy Bold"/>
                <a:cs typeface="Arial"/>
              </a:rPr>
              <a:t>UNSW Computational Intelligent Systems for State &amp; Community Resilience: Haus Mama</a:t>
            </a:r>
          </a:p>
          <a:p>
            <a:endParaRPr lang="en-US" sz="4000" b="1" dirty="0">
              <a:latin typeface="Clancy Bold"/>
              <a:cs typeface="Arial"/>
            </a:endParaRPr>
          </a:p>
          <a:p>
            <a:r>
              <a:rPr lang="en-US" sz="3200" b="1" dirty="0">
                <a:latin typeface="Clancy Bold"/>
                <a:cs typeface="Arial"/>
              </a:rPr>
              <a:t>A Focus on Women’s Networks, Digital Technology &amp; AI-Enhanced Capabilities.</a:t>
            </a:r>
          </a:p>
          <a:p>
            <a:endParaRPr lang="en-AU" sz="5400" b="1" dirty="0">
              <a:latin typeface="Clancy Bold" pitchFamily="2" charset="77"/>
              <a:cs typeface="Arial" panose="020B0604020202020204" pitchFamily="34" charset="0"/>
            </a:endParaRPr>
          </a:p>
        </p:txBody>
      </p:sp>
      <p:sp>
        <p:nvSpPr>
          <p:cNvPr id="4" name="Rectangle 3">
            <a:extLst>
              <a:ext uri="{FF2B5EF4-FFF2-40B4-BE49-F238E27FC236}">
                <a16:creationId xmlns:a16="http://schemas.microsoft.com/office/drawing/2014/main" id="{E1C5C43A-EFCB-6AB4-1B1B-64404587224F}"/>
              </a:ext>
            </a:extLst>
          </p:cNvPr>
          <p:cNvSpPr txBox="1">
            <a:spLocks noChangeArrowheads="1"/>
          </p:cNvSpPr>
          <p:nvPr/>
        </p:nvSpPr>
        <p:spPr bwMode="auto">
          <a:xfrm>
            <a:off x="885825" y="5248275"/>
            <a:ext cx="4948238" cy="1057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eaLnBrk="1" hangingPunct="1">
              <a:lnSpc>
                <a:spcPct val="90000"/>
              </a:lnSpc>
              <a:buFont typeface="Wingdings" panose="05000000000000000000" pitchFamily="2" charset="2"/>
              <a:buNone/>
            </a:pPr>
            <a:r>
              <a:rPr lang="en-GB" altLang="en-US" sz="1400" b="1" dirty="0"/>
              <a:t>Emma/</a:t>
            </a:r>
            <a:r>
              <a:rPr lang="en-GB" altLang="en-US" sz="1400" b="1" dirty="0" err="1"/>
              <a:t>Hervi</a:t>
            </a:r>
            <a:r>
              <a:rPr lang="en-GB" altLang="en-US" sz="1400" b="1" dirty="0"/>
              <a:t>/Stephanie </a:t>
            </a:r>
            <a:r>
              <a:rPr lang="en-GB" altLang="en-US" sz="1400" b="1" dirty="0" err="1"/>
              <a:t>Copus</a:t>
            </a:r>
            <a:r>
              <a:rPr lang="en-GB" altLang="en-US" sz="1400" b="1" dirty="0"/>
              <a:t>-Campbell</a:t>
            </a:r>
          </a:p>
          <a:p>
            <a:pPr eaLnBrk="1" hangingPunct="1">
              <a:lnSpc>
                <a:spcPct val="90000"/>
              </a:lnSpc>
              <a:buFont typeface="Wingdings" panose="05000000000000000000" pitchFamily="2" charset="2"/>
              <a:buNone/>
            </a:pPr>
            <a:r>
              <a:rPr lang="en-GB" altLang="en-US" sz="1400" b="1" dirty="0"/>
              <a:t>UNSW Leadership Group</a:t>
            </a:r>
          </a:p>
          <a:p>
            <a:pPr eaLnBrk="1" hangingPunct="1">
              <a:lnSpc>
                <a:spcPct val="90000"/>
              </a:lnSpc>
              <a:buFont typeface="Wingdings" panose="05000000000000000000" pitchFamily="2" charset="2"/>
              <a:buNone/>
            </a:pPr>
            <a:r>
              <a:rPr lang="en-GB" altLang="en-US" sz="1400" b="1" dirty="0"/>
              <a:t>June, 2024</a:t>
            </a:r>
          </a:p>
          <a:p>
            <a:pPr eaLnBrk="1" hangingPunct="1">
              <a:lnSpc>
                <a:spcPct val="90000"/>
              </a:lnSpc>
              <a:buFont typeface="Wingdings" panose="05000000000000000000" pitchFamily="2" charset="2"/>
              <a:buNone/>
            </a:pPr>
            <a:r>
              <a:rPr lang="en-GB" altLang="en-US" sz="1400" b="1" dirty="0"/>
              <a:t>UNSW Canberra </a:t>
            </a:r>
          </a:p>
        </p:txBody>
      </p:sp>
    </p:spTree>
    <p:extLst>
      <p:ext uri="{BB962C8B-B14F-4D97-AF65-F5344CB8AC3E}">
        <p14:creationId xmlns:p14="http://schemas.microsoft.com/office/powerpoint/2010/main" val="414350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823801E6-B47D-575F-6AE3-E56D7F074688}"/>
              </a:ext>
            </a:extLst>
          </p:cNvPr>
          <p:cNvSpPr txBox="1">
            <a:spLocks noChangeArrowheads="1"/>
          </p:cNvSpPr>
          <p:nvPr/>
        </p:nvSpPr>
        <p:spPr>
          <a:xfrm>
            <a:off x="139401" y="709474"/>
            <a:ext cx="10884755" cy="832087"/>
          </a:xfrm>
          <a:prstGeom prst="rect">
            <a:avLst/>
          </a:prstGeom>
        </p:spPr>
        <p:txBody>
          <a:bodyPr vert="horz" wrap="square" lIns="0" tIns="46800" rIns="0" bIns="45720" rtlCol="0" anchor="t" anchorCtr="0">
            <a:spAutoFit/>
          </a:bodyPr>
          <a:lstStyle>
            <a:lvl1pPr marR="0" indent="0" defTabSz="914400" fontAlgn="auto">
              <a:lnSpc>
                <a:spcPct val="100000"/>
              </a:lnSpc>
              <a:spcBef>
                <a:spcPct val="0"/>
              </a:spcBef>
              <a:spcAft>
                <a:spcPts val="1200"/>
              </a:spcAft>
              <a:buClrTx/>
              <a:buSzTx/>
              <a:buFontTx/>
              <a:buNone/>
              <a:tabLst/>
              <a:defRPr sz="4800" b="0" i="0" baseline="0">
                <a:latin typeface="Clancy" charset="0"/>
                <a:ea typeface="Clancy" charset="0"/>
                <a:cs typeface="Clancy" charset="0"/>
              </a:defRPr>
            </a:lvl1pPr>
          </a:lstStyle>
          <a:p>
            <a:pPr algn="ctr"/>
            <a:r>
              <a:rPr lang="en-GB" altLang="en-US" dirty="0"/>
              <a:t>Digital Technology</a:t>
            </a:r>
            <a:endParaRPr lang="en-US" altLang="en-US" dirty="0"/>
          </a:p>
        </p:txBody>
      </p:sp>
      <p:pic>
        <p:nvPicPr>
          <p:cNvPr id="2" name="Picture 1" descr="A diagram of different colored hexagons&#10;&#10;Description automatically generated">
            <a:extLst>
              <a:ext uri="{FF2B5EF4-FFF2-40B4-BE49-F238E27FC236}">
                <a16:creationId xmlns:a16="http://schemas.microsoft.com/office/drawing/2014/main" id="{5B8B794E-CB1D-3883-22FF-BFB7030C94A1}"/>
              </a:ext>
            </a:extLst>
          </p:cNvPr>
          <p:cNvPicPr>
            <a:picLocks noChangeAspect="1"/>
          </p:cNvPicPr>
          <p:nvPr/>
        </p:nvPicPr>
        <p:blipFill>
          <a:blip r:embed="rId3"/>
          <a:stretch>
            <a:fillRect/>
          </a:stretch>
        </p:blipFill>
        <p:spPr>
          <a:xfrm>
            <a:off x="981390" y="1609542"/>
            <a:ext cx="7918100" cy="4652123"/>
          </a:xfrm>
          <a:prstGeom prst="rect">
            <a:avLst/>
          </a:prstGeom>
        </p:spPr>
      </p:pic>
    </p:spTree>
    <p:extLst>
      <p:ext uri="{BB962C8B-B14F-4D97-AF65-F5344CB8AC3E}">
        <p14:creationId xmlns:p14="http://schemas.microsoft.com/office/powerpoint/2010/main" val="8362881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a:extLst>
              <a:ext uri="{FF2B5EF4-FFF2-40B4-BE49-F238E27FC236}">
                <a16:creationId xmlns:a16="http://schemas.microsoft.com/office/drawing/2014/main" id="{B0775AEA-EB58-294D-65B4-C370455202D1}"/>
              </a:ext>
            </a:extLst>
          </p:cNvPr>
          <p:cNvSpPr txBox="1">
            <a:spLocks noChangeArrowheads="1"/>
          </p:cNvSpPr>
          <p:nvPr/>
        </p:nvSpPr>
        <p:spPr>
          <a:xfrm>
            <a:off x="25661" y="627584"/>
            <a:ext cx="10024271" cy="623041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altLang="en-US" sz="2400" b="1" dirty="0"/>
              <a:t>Empowerment (localization)</a:t>
            </a:r>
          </a:p>
          <a:p>
            <a:pPr lvl="1">
              <a:lnSpc>
                <a:spcPct val="150000"/>
              </a:lnSpc>
            </a:pPr>
            <a:r>
              <a:rPr lang="en-US" altLang="en-US" sz="2000" dirty="0"/>
              <a:t>Locally-led and collaborative problem-solving approaches</a:t>
            </a:r>
          </a:p>
          <a:p>
            <a:pPr lvl="1">
              <a:lnSpc>
                <a:spcPct val="150000"/>
              </a:lnSpc>
            </a:pPr>
            <a:r>
              <a:rPr lang="en-US" altLang="en-US" sz="2000" dirty="0"/>
              <a:t>Focus on approaches for building ownership, agency and sustainable changes</a:t>
            </a:r>
          </a:p>
          <a:p>
            <a:pPr>
              <a:lnSpc>
                <a:spcPct val="150000"/>
              </a:lnSpc>
            </a:pPr>
            <a:r>
              <a:rPr lang="en-US" altLang="en-US" sz="2400" b="1" dirty="0"/>
              <a:t>Decision Support</a:t>
            </a:r>
            <a:endParaRPr lang="en-US" altLang="en-US" b="1" dirty="0"/>
          </a:p>
          <a:p>
            <a:pPr lvl="1">
              <a:lnSpc>
                <a:spcPct val="150000"/>
              </a:lnSpc>
            </a:pPr>
            <a:r>
              <a:rPr lang="en-US" altLang="en-US" sz="2000" dirty="0"/>
              <a:t>Digital technology solutions to enable access to relevant information for informed and equitable decision making</a:t>
            </a:r>
          </a:p>
          <a:p>
            <a:pPr lvl="1">
              <a:lnSpc>
                <a:spcPct val="150000"/>
              </a:lnSpc>
            </a:pPr>
            <a:r>
              <a:rPr lang="en-US" altLang="en-US" sz="2000" dirty="0"/>
              <a:t>Focus on information needs in environments characterized with weak state, </a:t>
            </a:r>
            <a:r>
              <a:rPr lang="en-US" altLang="en-US" sz="2000" dirty="0" err="1"/>
              <a:t>corruptipon</a:t>
            </a:r>
            <a:r>
              <a:rPr lang="en-US" altLang="en-US" sz="2000" dirty="0"/>
              <a:t>, complexity, uncertainty, and fast-paced change</a:t>
            </a:r>
          </a:p>
          <a:p>
            <a:pPr marL="228600" lvl="1">
              <a:lnSpc>
                <a:spcPct val="150000"/>
              </a:lnSpc>
              <a:spcBef>
                <a:spcPts val="1000"/>
              </a:spcBef>
            </a:pPr>
            <a:r>
              <a:rPr lang="en-US" altLang="en-US" sz="2400" b="1" dirty="0"/>
              <a:t>Partnership</a:t>
            </a:r>
          </a:p>
          <a:p>
            <a:pPr lvl="1">
              <a:lnSpc>
                <a:spcPct val="150000"/>
              </a:lnSpc>
            </a:pPr>
            <a:r>
              <a:rPr lang="en-US" altLang="en-US" sz="2000" dirty="0"/>
              <a:t>Establishing genuine partnerships </a:t>
            </a:r>
          </a:p>
          <a:p>
            <a:pPr lvl="1">
              <a:lnSpc>
                <a:spcPct val="150000"/>
              </a:lnSpc>
            </a:pPr>
            <a:r>
              <a:rPr lang="en-US" altLang="en-US" sz="2000" dirty="0"/>
              <a:t>Focus on key stakeholders (change agents) and pathways for collective action</a:t>
            </a:r>
          </a:p>
        </p:txBody>
      </p:sp>
      <p:sp>
        <p:nvSpPr>
          <p:cNvPr id="4" name="Rectangle 2">
            <a:extLst>
              <a:ext uri="{FF2B5EF4-FFF2-40B4-BE49-F238E27FC236}">
                <a16:creationId xmlns:a16="http://schemas.microsoft.com/office/drawing/2014/main" id="{3497B86D-95BB-AAA8-B2B5-804BA825C598}"/>
              </a:ext>
            </a:extLst>
          </p:cNvPr>
          <p:cNvSpPr txBox="1">
            <a:spLocks noChangeArrowheads="1"/>
          </p:cNvSpPr>
          <p:nvPr/>
        </p:nvSpPr>
        <p:spPr>
          <a:xfrm>
            <a:off x="-446913" y="-68994"/>
            <a:ext cx="10884755" cy="832087"/>
          </a:xfrm>
          <a:prstGeom prst="rect">
            <a:avLst/>
          </a:prstGeom>
        </p:spPr>
        <p:txBody>
          <a:bodyPr vert="horz" wrap="square" lIns="0" tIns="46800" rIns="0" bIns="45720" rtlCol="0" anchor="t" anchorCtr="0">
            <a:spAutoFit/>
          </a:bodyPr>
          <a:lstStyle>
            <a:lvl1pPr marR="0" indent="0" defTabSz="914400" fontAlgn="auto">
              <a:lnSpc>
                <a:spcPct val="100000"/>
              </a:lnSpc>
              <a:spcBef>
                <a:spcPct val="0"/>
              </a:spcBef>
              <a:spcAft>
                <a:spcPts val="1200"/>
              </a:spcAft>
              <a:buClrTx/>
              <a:buSzTx/>
              <a:buFontTx/>
              <a:buNone/>
              <a:tabLst/>
              <a:defRPr sz="4800" b="0" i="0" baseline="0">
                <a:latin typeface="Clancy" charset="0"/>
                <a:ea typeface="Clancy" charset="0"/>
                <a:cs typeface="Clancy" charset="0"/>
              </a:defRPr>
            </a:lvl1pPr>
          </a:lstStyle>
          <a:p>
            <a:pPr algn="ctr"/>
            <a:r>
              <a:rPr lang="en-GB" altLang="en-US" dirty="0"/>
              <a:t>Impact Pathways</a:t>
            </a:r>
            <a:endParaRPr lang="en-US" altLang="en-US" dirty="0"/>
          </a:p>
        </p:txBody>
      </p:sp>
    </p:spTree>
    <p:extLst>
      <p:ext uri="{BB962C8B-B14F-4D97-AF65-F5344CB8AC3E}">
        <p14:creationId xmlns:p14="http://schemas.microsoft.com/office/powerpoint/2010/main" val="15478513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117BDF8-D402-F778-78BF-A5B0DB55280D}"/>
              </a:ext>
            </a:extLst>
          </p:cNvPr>
          <p:cNvSpPr>
            <a:spLocks noGrp="1"/>
          </p:cNvSpPr>
          <p:nvPr>
            <p:ph type="body" sz="quarter" idx="12"/>
          </p:nvPr>
        </p:nvSpPr>
        <p:spPr/>
        <p:txBody>
          <a:bodyPr/>
          <a:lstStyle/>
          <a:p>
            <a:endParaRPr lang="en-AU"/>
          </a:p>
        </p:txBody>
      </p:sp>
      <p:graphicFrame>
        <p:nvGraphicFramePr>
          <p:cNvPr id="8" name="Diagram 7">
            <a:extLst>
              <a:ext uri="{FF2B5EF4-FFF2-40B4-BE49-F238E27FC236}">
                <a16:creationId xmlns:a16="http://schemas.microsoft.com/office/drawing/2014/main" id="{38B6269F-106E-F52B-10B2-CA11296179CA}"/>
              </a:ext>
            </a:extLst>
          </p:cNvPr>
          <p:cNvGraphicFramePr/>
          <p:nvPr>
            <p:extLst>
              <p:ext uri="{D42A27DB-BD31-4B8C-83A1-F6EECF244321}">
                <p14:modId xmlns:p14="http://schemas.microsoft.com/office/powerpoint/2010/main" val="4268132835"/>
              </p:ext>
            </p:extLst>
          </p:nvPr>
        </p:nvGraphicFramePr>
        <p:xfrm>
          <a:off x="5315727" y="2091567"/>
          <a:ext cx="5448654" cy="330699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9" name="Diagram 8">
            <a:extLst>
              <a:ext uri="{FF2B5EF4-FFF2-40B4-BE49-F238E27FC236}">
                <a16:creationId xmlns:a16="http://schemas.microsoft.com/office/drawing/2014/main" id="{F084D12B-F3BD-91B0-8CD2-72CC857156A2}"/>
              </a:ext>
            </a:extLst>
          </p:cNvPr>
          <p:cNvGraphicFramePr/>
          <p:nvPr>
            <p:extLst>
              <p:ext uri="{D42A27DB-BD31-4B8C-83A1-F6EECF244321}">
                <p14:modId xmlns:p14="http://schemas.microsoft.com/office/powerpoint/2010/main" val="1497669678"/>
              </p:ext>
            </p:extLst>
          </p:nvPr>
        </p:nvGraphicFramePr>
        <p:xfrm>
          <a:off x="2506133" y="609600"/>
          <a:ext cx="10859197" cy="5917192"/>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10" name="Text Placeholder 4">
            <a:extLst>
              <a:ext uri="{FF2B5EF4-FFF2-40B4-BE49-F238E27FC236}">
                <a16:creationId xmlns:a16="http://schemas.microsoft.com/office/drawing/2014/main" id="{D4EB23BD-C313-F2D4-2E9B-8E5FB2FCAA8B}"/>
              </a:ext>
            </a:extLst>
          </p:cNvPr>
          <p:cNvSpPr txBox="1">
            <a:spLocks/>
          </p:cNvSpPr>
          <p:nvPr/>
        </p:nvSpPr>
        <p:spPr>
          <a:xfrm>
            <a:off x="420916" y="1825359"/>
            <a:ext cx="3067350" cy="3833813"/>
          </a:xfrm>
          <a:prstGeom prst="rect">
            <a:avLst/>
          </a:prstGeom>
        </p:spPr>
        <p:txBody>
          <a:bodyPr vert="horz" lIns="0" tIns="46800" rIns="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400" b="0" i="0" kern="1200">
                <a:solidFill>
                  <a:schemeClr val="tx1"/>
                </a:solidFill>
                <a:latin typeface="Roboto Light" charset="0"/>
                <a:ea typeface="Roboto Light" charset="0"/>
                <a:cs typeface="Roboto Light" charset="0"/>
              </a:defRPr>
            </a:lvl1pPr>
            <a:lvl2pPr marL="457200" indent="0" algn="l" defTabSz="914400" rtl="0" eaLnBrk="1" latinLnBrk="0" hangingPunct="1">
              <a:lnSpc>
                <a:spcPct val="90000"/>
              </a:lnSpc>
              <a:spcBef>
                <a:spcPts val="500"/>
              </a:spcBef>
              <a:buFont typeface="Arial" panose="020B0604020202020204" pitchFamily="34" charset="0"/>
              <a:buNone/>
              <a:defRPr sz="170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7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7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7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50000"/>
              </a:lnSpc>
            </a:pPr>
            <a:r>
              <a:rPr lang="en-GB" altLang="en-US" sz="4800" b="1" dirty="0"/>
              <a:t>Co-design</a:t>
            </a:r>
          </a:p>
          <a:p>
            <a:pPr algn="ctr">
              <a:lnSpc>
                <a:spcPct val="150000"/>
              </a:lnSpc>
            </a:pPr>
            <a:r>
              <a:rPr lang="en-GB" altLang="en-US" sz="4800" b="1" dirty="0"/>
              <a:t>Approach</a:t>
            </a:r>
            <a:endParaRPr lang="en-US" altLang="en-US" sz="4800" b="1" dirty="0"/>
          </a:p>
          <a:p>
            <a:pPr>
              <a:lnSpc>
                <a:spcPct val="150000"/>
              </a:lnSpc>
            </a:pPr>
            <a:endParaRPr lang="en-AU" sz="4800" b="1" dirty="0"/>
          </a:p>
        </p:txBody>
      </p:sp>
      <p:sp>
        <p:nvSpPr>
          <p:cNvPr id="11" name="Rectangle 10">
            <a:extLst>
              <a:ext uri="{FF2B5EF4-FFF2-40B4-BE49-F238E27FC236}">
                <a16:creationId xmlns:a16="http://schemas.microsoft.com/office/drawing/2014/main" id="{56B66EBB-BC9A-5377-A079-00E760C5B7B5}"/>
              </a:ext>
            </a:extLst>
          </p:cNvPr>
          <p:cNvSpPr/>
          <p:nvPr/>
        </p:nvSpPr>
        <p:spPr>
          <a:xfrm>
            <a:off x="10049933" y="6111631"/>
            <a:ext cx="1938867" cy="673895"/>
          </a:xfrm>
          <a:prstGeom prst="rect">
            <a:avLst/>
          </a:prstGeom>
          <a:solidFill>
            <a:srgbClr val="FFDC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224165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C7E5E662-5D37-D04A-A6FB-1792019DB897}"/>
              </a:ext>
            </a:extLst>
          </p:cNvPr>
          <p:cNvSpPr txBox="1">
            <a:spLocks noChangeArrowheads="1"/>
          </p:cNvSpPr>
          <p:nvPr/>
        </p:nvSpPr>
        <p:spPr>
          <a:xfrm>
            <a:off x="466195" y="1177396"/>
            <a:ext cx="10083800" cy="533526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altLang="en-US" sz="2800" dirty="0"/>
              <a:t>Country Vulnerability &amp; Risk Assessment</a:t>
            </a:r>
          </a:p>
          <a:p>
            <a:pPr lvl="1"/>
            <a:r>
              <a:rPr lang="en-GB" altLang="en-US" sz="2800" dirty="0"/>
              <a:t>National Risk Assessment (PNG AML/TF and corruption, Pacific)</a:t>
            </a:r>
          </a:p>
          <a:p>
            <a:r>
              <a:rPr lang="en-GB" altLang="en-US" sz="2800" dirty="0"/>
              <a:t>Women’s leadership, security and economic empowerment </a:t>
            </a:r>
          </a:p>
          <a:p>
            <a:pPr lvl="1"/>
            <a:r>
              <a:rPr lang="en-GB" altLang="en-US" sz="2800" b="1" u="sng" dirty="0"/>
              <a:t>Haus Mama (PNG)</a:t>
            </a:r>
          </a:p>
          <a:p>
            <a:r>
              <a:rPr lang="en-GB" altLang="en-US" sz="2800" dirty="0"/>
              <a:t>Security, Peace-building, Law &amp; Justice</a:t>
            </a:r>
          </a:p>
          <a:p>
            <a:r>
              <a:rPr lang="en-GB" altLang="en-US" sz="2800" dirty="0"/>
              <a:t>PNG Economic &amp; Public Expenditure </a:t>
            </a:r>
            <a:r>
              <a:rPr lang="en-GB" altLang="en-US" sz="2800" dirty="0" err="1"/>
              <a:t>Mgmt</a:t>
            </a:r>
            <a:endParaRPr lang="en-GB" altLang="en-US" sz="2800" dirty="0"/>
          </a:p>
          <a:p>
            <a:r>
              <a:rPr lang="en-GB" altLang="en-US" sz="2800" dirty="0"/>
              <a:t>Natural Resource Management</a:t>
            </a:r>
          </a:p>
          <a:p>
            <a:r>
              <a:rPr lang="en-GB" altLang="en-US" sz="2800" dirty="0"/>
              <a:t>Agriculture &amp; Youth</a:t>
            </a:r>
          </a:p>
          <a:p>
            <a:pPr lvl="1"/>
            <a:r>
              <a:rPr lang="en-GB" altLang="en-US" sz="2800" dirty="0"/>
              <a:t>Agric &amp; Schools Garden Initiative (</a:t>
            </a:r>
            <a:r>
              <a:rPr lang="en-GB" altLang="en-US" sz="2800" dirty="0" err="1"/>
              <a:t>Morobe</a:t>
            </a:r>
            <a:r>
              <a:rPr lang="en-GB" altLang="en-US" sz="2800" dirty="0"/>
              <a:t> PNG)</a:t>
            </a:r>
          </a:p>
          <a:p>
            <a:r>
              <a:rPr lang="en-GB" altLang="en-US" sz="3200" dirty="0"/>
              <a:t>Provincial &amp; District Performance Information System</a:t>
            </a:r>
          </a:p>
        </p:txBody>
      </p:sp>
      <p:sp>
        <p:nvSpPr>
          <p:cNvPr id="3" name="Rectangle 2">
            <a:extLst>
              <a:ext uri="{FF2B5EF4-FFF2-40B4-BE49-F238E27FC236}">
                <a16:creationId xmlns:a16="http://schemas.microsoft.com/office/drawing/2014/main" id="{8555D928-61BF-BA6D-4620-150EB9D173D0}"/>
              </a:ext>
            </a:extLst>
          </p:cNvPr>
          <p:cNvSpPr txBox="1">
            <a:spLocks noChangeArrowheads="1"/>
          </p:cNvSpPr>
          <p:nvPr/>
        </p:nvSpPr>
        <p:spPr>
          <a:xfrm>
            <a:off x="-374102" y="159606"/>
            <a:ext cx="10884755" cy="832087"/>
          </a:xfrm>
          <a:prstGeom prst="rect">
            <a:avLst/>
          </a:prstGeom>
        </p:spPr>
        <p:txBody>
          <a:bodyPr vert="horz" wrap="square" lIns="0" tIns="46800" rIns="0" bIns="45720" rtlCol="0" anchor="t" anchorCtr="0">
            <a:spAutoFit/>
          </a:bodyPr>
          <a:lstStyle>
            <a:lvl1pPr marR="0" indent="0" defTabSz="914400" fontAlgn="auto">
              <a:lnSpc>
                <a:spcPct val="100000"/>
              </a:lnSpc>
              <a:spcBef>
                <a:spcPct val="0"/>
              </a:spcBef>
              <a:spcAft>
                <a:spcPts val="1200"/>
              </a:spcAft>
              <a:buClrTx/>
              <a:buSzTx/>
              <a:buFontTx/>
              <a:buNone/>
              <a:tabLst/>
              <a:defRPr sz="4800" b="0" i="0" baseline="0">
                <a:latin typeface="Clancy" charset="0"/>
                <a:ea typeface="Clancy" charset="0"/>
                <a:cs typeface="Clancy" charset="0"/>
              </a:defRPr>
            </a:lvl1pPr>
          </a:lstStyle>
          <a:p>
            <a:pPr algn="ctr"/>
            <a:r>
              <a:rPr lang="en-GB" altLang="en-US" dirty="0"/>
              <a:t>Initial Priorities &amp; Efforts</a:t>
            </a:r>
            <a:endParaRPr lang="en-US" altLang="en-US" dirty="0"/>
          </a:p>
        </p:txBody>
      </p:sp>
    </p:spTree>
    <p:extLst>
      <p:ext uri="{BB962C8B-B14F-4D97-AF65-F5344CB8AC3E}">
        <p14:creationId xmlns:p14="http://schemas.microsoft.com/office/powerpoint/2010/main" val="35391124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A3B27A9-F79D-A01E-8357-E0D31C9F8A2D}"/>
              </a:ext>
            </a:extLst>
          </p:cNvPr>
          <p:cNvPicPr>
            <a:picLocks noChangeAspect="1"/>
          </p:cNvPicPr>
          <p:nvPr/>
        </p:nvPicPr>
        <p:blipFill>
          <a:blip r:embed="rId2"/>
          <a:stretch>
            <a:fillRect/>
          </a:stretch>
        </p:blipFill>
        <p:spPr>
          <a:xfrm>
            <a:off x="609333" y="837083"/>
            <a:ext cx="9215704" cy="5183833"/>
          </a:xfrm>
          <a:prstGeom prst="rect">
            <a:avLst/>
          </a:prstGeom>
        </p:spPr>
      </p:pic>
    </p:spTree>
    <p:extLst>
      <p:ext uri="{BB962C8B-B14F-4D97-AF65-F5344CB8AC3E}">
        <p14:creationId xmlns:p14="http://schemas.microsoft.com/office/powerpoint/2010/main" val="6772157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0D6ED124-50BB-632C-48DF-9E4933FDA0BF}"/>
              </a:ext>
            </a:extLst>
          </p:cNvPr>
          <p:cNvPicPr>
            <a:picLocks noChangeAspect="1"/>
          </p:cNvPicPr>
          <p:nvPr/>
        </p:nvPicPr>
        <p:blipFill>
          <a:blip r:embed="rId2"/>
          <a:stretch>
            <a:fillRect/>
          </a:stretch>
        </p:blipFill>
        <p:spPr>
          <a:xfrm>
            <a:off x="1727201" y="29108"/>
            <a:ext cx="7945768" cy="6828892"/>
          </a:xfrm>
          <a:prstGeom prst="rect">
            <a:avLst/>
          </a:prstGeom>
        </p:spPr>
      </p:pic>
    </p:spTree>
    <p:extLst>
      <p:ext uri="{BB962C8B-B14F-4D97-AF65-F5344CB8AC3E}">
        <p14:creationId xmlns:p14="http://schemas.microsoft.com/office/powerpoint/2010/main" val="427238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D7A11C8-7E01-F3C8-947E-EE076F545395}"/>
              </a:ext>
            </a:extLst>
          </p:cNvPr>
          <p:cNvSpPr>
            <a:spLocks noGrp="1"/>
          </p:cNvSpPr>
          <p:nvPr>
            <p:ph type="body" sz="quarter" idx="10"/>
          </p:nvPr>
        </p:nvSpPr>
        <p:spPr>
          <a:xfrm>
            <a:off x="231474" y="838201"/>
            <a:ext cx="3829351" cy="3673891"/>
          </a:xfrm>
        </p:spPr>
        <p:txBody>
          <a:bodyPr/>
          <a:lstStyle/>
          <a:p>
            <a:r>
              <a:rPr lang="en-GB" altLang="en-US" sz="4800" b="1" dirty="0"/>
              <a:t>Key Points:</a:t>
            </a:r>
          </a:p>
          <a:p>
            <a:endParaRPr lang="en-GB" altLang="en-US" sz="4800" b="1" dirty="0"/>
          </a:p>
          <a:p>
            <a:r>
              <a:rPr lang="en-GB" altLang="en-US" sz="4800" b="1" dirty="0"/>
              <a:t>PNG Women Network Platform</a:t>
            </a:r>
            <a:endParaRPr lang="en-AU" sz="6000" dirty="0"/>
          </a:p>
        </p:txBody>
      </p:sp>
      <p:sp>
        <p:nvSpPr>
          <p:cNvPr id="4" name="Text Placeholder 3">
            <a:extLst>
              <a:ext uri="{FF2B5EF4-FFF2-40B4-BE49-F238E27FC236}">
                <a16:creationId xmlns:a16="http://schemas.microsoft.com/office/drawing/2014/main" id="{99A7F8DB-DF38-37B2-56A0-D219EB637A51}"/>
              </a:ext>
            </a:extLst>
          </p:cNvPr>
          <p:cNvSpPr>
            <a:spLocks noGrp="1"/>
          </p:cNvSpPr>
          <p:nvPr>
            <p:ph type="body" sz="quarter" idx="12"/>
          </p:nvPr>
        </p:nvSpPr>
        <p:spPr>
          <a:xfrm>
            <a:off x="3945466" y="262467"/>
            <a:ext cx="8246533" cy="6595533"/>
          </a:xfrm>
        </p:spPr>
        <p:txBody>
          <a:bodyPr>
            <a:normAutofit/>
          </a:bodyPr>
          <a:lstStyle/>
          <a:p>
            <a:pPr marL="1028700" lvl="1" indent="-571500" eaLnBrk="1" hangingPunct="1">
              <a:lnSpc>
                <a:spcPct val="90000"/>
              </a:lnSpc>
              <a:spcAft>
                <a:spcPts val="1200"/>
              </a:spcAft>
              <a:buFont typeface="Arial" panose="020B0604020202020204" pitchFamily="34" charset="0"/>
              <a:buChar char="•"/>
            </a:pPr>
            <a:r>
              <a:rPr lang="en-GB" altLang="en-US" sz="2000" dirty="0"/>
              <a:t>The focus is on the network (not strengthening an individual organisation or institution)</a:t>
            </a:r>
          </a:p>
          <a:p>
            <a:pPr marL="1028700" lvl="1" indent="-571500" eaLnBrk="1" hangingPunct="1">
              <a:lnSpc>
                <a:spcPct val="90000"/>
              </a:lnSpc>
              <a:spcAft>
                <a:spcPts val="1200"/>
              </a:spcAft>
              <a:buFont typeface="Arial" panose="020B0604020202020204" pitchFamily="34" charset="0"/>
              <a:buChar char="•"/>
            </a:pPr>
            <a:r>
              <a:rPr lang="en-GB" altLang="en-US" sz="2000" dirty="0"/>
              <a:t>The objective is to provide the key functions that the network require to enhance agency and contribute as efficiently as possible to resilience (acknowledging the current international aid system is not working)</a:t>
            </a:r>
          </a:p>
          <a:p>
            <a:pPr marL="1028700" lvl="1" indent="-571500" eaLnBrk="1" hangingPunct="1">
              <a:lnSpc>
                <a:spcPct val="90000"/>
              </a:lnSpc>
              <a:spcAft>
                <a:spcPts val="1200"/>
              </a:spcAft>
              <a:buFont typeface="Arial" panose="020B0604020202020204" pitchFamily="34" charset="0"/>
              <a:buChar char="•"/>
            </a:pPr>
            <a:r>
              <a:rPr lang="en-GB" altLang="en-US" sz="2000" dirty="0"/>
              <a:t>Priority functions could be virtually anything however initial consultations include:</a:t>
            </a:r>
          </a:p>
          <a:p>
            <a:pPr marL="1485900" lvl="2" indent="-571500">
              <a:spcAft>
                <a:spcPts val="1200"/>
              </a:spcAft>
              <a:buFont typeface="Arial" panose="020B0604020202020204" pitchFamily="34" charset="0"/>
              <a:buChar char="•"/>
            </a:pPr>
            <a:r>
              <a:rPr lang="en-GB" altLang="en-US" sz="2000" dirty="0"/>
              <a:t>Resources (pooled funds, grants mgmt. system)</a:t>
            </a:r>
          </a:p>
          <a:p>
            <a:pPr marL="1485900" lvl="2" indent="-571500">
              <a:spcAft>
                <a:spcPts val="1200"/>
              </a:spcAft>
              <a:buFont typeface="Arial" panose="020B0604020202020204" pitchFamily="34" charset="0"/>
              <a:buChar char="•"/>
            </a:pPr>
            <a:r>
              <a:rPr lang="en-GB" altLang="en-US" sz="2000" dirty="0"/>
              <a:t>Communication (Various, </a:t>
            </a:r>
            <a:r>
              <a:rPr lang="en-GB" altLang="en-US" sz="2000" dirty="0" err="1"/>
              <a:t>multilevels</a:t>
            </a:r>
            <a:r>
              <a:rPr lang="en-GB" altLang="en-US" sz="2000" dirty="0"/>
              <a:t>)</a:t>
            </a:r>
          </a:p>
          <a:p>
            <a:pPr marL="1485900" lvl="2" indent="-571500">
              <a:spcAft>
                <a:spcPts val="1200"/>
              </a:spcAft>
              <a:buFont typeface="Arial" panose="020B0604020202020204" pitchFamily="34" charset="0"/>
              <a:buChar char="•"/>
            </a:pPr>
            <a:r>
              <a:rPr lang="en-GB" altLang="en-US" sz="2000" dirty="0"/>
              <a:t>Knowledge, data </a:t>
            </a:r>
          </a:p>
          <a:p>
            <a:pPr marL="1485900" lvl="2" indent="-571500">
              <a:spcAft>
                <a:spcPts val="1200"/>
              </a:spcAft>
              <a:buFont typeface="Arial" panose="020B0604020202020204" pitchFamily="34" charset="0"/>
              <a:buChar char="•"/>
            </a:pPr>
            <a:r>
              <a:rPr lang="en-GB" altLang="en-US" sz="2000" dirty="0"/>
              <a:t>Legal support</a:t>
            </a:r>
          </a:p>
          <a:p>
            <a:pPr marL="1485900" lvl="2" indent="-571500">
              <a:spcAft>
                <a:spcPts val="1200"/>
              </a:spcAft>
              <a:buFont typeface="Arial" panose="020B0604020202020204" pitchFamily="34" charset="0"/>
              <a:buChar char="•"/>
            </a:pPr>
            <a:r>
              <a:rPr lang="en-GB" altLang="en-US" sz="2000" dirty="0"/>
              <a:t>International partners</a:t>
            </a:r>
          </a:p>
          <a:p>
            <a:pPr marL="1485900" lvl="2" indent="-571500">
              <a:spcAft>
                <a:spcPts val="1200"/>
              </a:spcAft>
              <a:buFont typeface="Arial" panose="020B0604020202020204" pitchFamily="34" charset="0"/>
              <a:buChar char="•"/>
            </a:pPr>
            <a:r>
              <a:rPr lang="en-GB" altLang="en-US" sz="2000" dirty="0"/>
              <a:t>Cyber security</a:t>
            </a:r>
          </a:p>
          <a:p>
            <a:pPr marL="1485900" lvl="2" indent="-571500">
              <a:spcAft>
                <a:spcPts val="1200"/>
              </a:spcAft>
              <a:buFont typeface="Arial" panose="020B0604020202020204" pitchFamily="34" charset="0"/>
              <a:buChar char="•"/>
            </a:pPr>
            <a:endParaRPr lang="en-GB" altLang="en-US" sz="2000" dirty="0"/>
          </a:p>
          <a:p>
            <a:pPr marL="1485900" lvl="2" indent="-571500">
              <a:spcAft>
                <a:spcPts val="1200"/>
              </a:spcAft>
              <a:buFont typeface="Arial" panose="020B0604020202020204" pitchFamily="34" charset="0"/>
              <a:buChar char="•"/>
            </a:pPr>
            <a:endParaRPr lang="en-GB" altLang="en-US" sz="2800" dirty="0"/>
          </a:p>
          <a:p>
            <a:pPr marL="1028700" lvl="1" indent="-571500" eaLnBrk="1" hangingPunct="1">
              <a:lnSpc>
                <a:spcPct val="90000"/>
              </a:lnSpc>
              <a:spcAft>
                <a:spcPts val="1200"/>
              </a:spcAft>
              <a:buFont typeface="Arial" panose="020B0604020202020204" pitchFamily="34" charset="0"/>
              <a:buChar char="•"/>
            </a:pPr>
            <a:endParaRPr lang="en-GB" altLang="en-US" sz="2800" dirty="0"/>
          </a:p>
          <a:p>
            <a:pPr marL="1028700" lvl="1" indent="-571500" eaLnBrk="1" hangingPunct="1">
              <a:lnSpc>
                <a:spcPct val="90000"/>
              </a:lnSpc>
              <a:spcAft>
                <a:spcPts val="1200"/>
              </a:spcAft>
              <a:buFont typeface="Arial" panose="020B0604020202020204" pitchFamily="34" charset="0"/>
              <a:buChar char="•"/>
            </a:pPr>
            <a:endParaRPr lang="en-GB" altLang="en-US" sz="2800" dirty="0"/>
          </a:p>
        </p:txBody>
      </p:sp>
    </p:spTree>
    <p:extLst>
      <p:ext uri="{BB962C8B-B14F-4D97-AF65-F5344CB8AC3E}">
        <p14:creationId xmlns:p14="http://schemas.microsoft.com/office/powerpoint/2010/main" val="31364445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D7A11C8-7E01-F3C8-947E-EE076F545395}"/>
              </a:ext>
            </a:extLst>
          </p:cNvPr>
          <p:cNvSpPr>
            <a:spLocks noGrp="1"/>
          </p:cNvSpPr>
          <p:nvPr>
            <p:ph type="body" sz="quarter" idx="10"/>
          </p:nvPr>
        </p:nvSpPr>
        <p:spPr>
          <a:xfrm>
            <a:off x="183849" y="2923347"/>
            <a:ext cx="3829351" cy="2537654"/>
          </a:xfrm>
        </p:spPr>
        <p:txBody>
          <a:bodyPr/>
          <a:lstStyle/>
          <a:p>
            <a:r>
              <a:rPr lang="en-GB" altLang="en-US" sz="4800" b="1" dirty="0"/>
              <a:t>APNGWLN</a:t>
            </a:r>
            <a:endParaRPr lang="en-AU" sz="4800" dirty="0"/>
          </a:p>
          <a:p>
            <a:r>
              <a:rPr lang="en-GB" altLang="en-US" sz="6000" dirty="0"/>
              <a:t>Strengths</a:t>
            </a:r>
          </a:p>
          <a:p>
            <a:endParaRPr lang="en-AU" sz="6000" dirty="0"/>
          </a:p>
        </p:txBody>
      </p:sp>
      <p:sp>
        <p:nvSpPr>
          <p:cNvPr id="4" name="Text Placeholder 3">
            <a:extLst>
              <a:ext uri="{FF2B5EF4-FFF2-40B4-BE49-F238E27FC236}">
                <a16:creationId xmlns:a16="http://schemas.microsoft.com/office/drawing/2014/main" id="{99A7F8DB-DF38-37B2-56A0-D219EB637A51}"/>
              </a:ext>
            </a:extLst>
          </p:cNvPr>
          <p:cNvSpPr>
            <a:spLocks noGrp="1"/>
          </p:cNvSpPr>
          <p:nvPr>
            <p:ph type="body" sz="quarter" idx="12"/>
          </p:nvPr>
        </p:nvSpPr>
        <p:spPr>
          <a:xfrm>
            <a:off x="3945466" y="262467"/>
            <a:ext cx="8246533" cy="6595533"/>
          </a:xfrm>
        </p:spPr>
        <p:txBody>
          <a:bodyPr>
            <a:normAutofit lnSpcReduction="10000"/>
          </a:bodyPr>
          <a:lstStyle/>
          <a:p>
            <a:pPr marL="1028700" lvl="1" indent="-571500" eaLnBrk="1" hangingPunct="1">
              <a:lnSpc>
                <a:spcPct val="90000"/>
              </a:lnSpc>
              <a:spcAft>
                <a:spcPts val="1200"/>
              </a:spcAft>
              <a:buFont typeface="Arial" panose="020B0604020202020204" pitchFamily="34" charset="0"/>
              <a:buChar char="•"/>
            </a:pPr>
            <a:r>
              <a:rPr lang="en-US" altLang="en-US" sz="2800" dirty="0"/>
              <a:t>Diverse and inclusive – shared foundational beliefs, values, and ethics </a:t>
            </a:r>
          </a:p>
          <a:p>
            <a:pPr marL="1028700" lvl="1" indent="-571500" eaLnBrk="1" hangingPunct="1">
              <a:lnSpc>
                <a:spcPct val="90000"/>
              </a:lnSpc>
              <a:spcAft>
                <a:spcPts val="1200"/>
              </a:spcAft>
              <a:buFont typeface="Arial" panose="020B0604020202020204" pitchFamily="34" charset="0"/>
              <a:buChar char="•"/>
            </a:pPr>
            <a:r>
              <a:rPr lang="en-US" altLang="en-US" sz="2800" dirty="0"/>
              <a:t>Motivated to work with others (collective action)</a:t>
            </a:r>
          </a:p>
          <a:p>
            <a:pPr marL="1028700" lvl="1" indent="-571500" eaLnBrk="1" hangingPunct="1">
              <a:lnSpc>
                <a:spcPct val="90000"/>
              </a:lnSpc>
              <a:spcAft>
                <a:spcPts val="1200"/>
              </a:spcAft>
              <a:buFont typeface="Arial" panose="020B0604020202020204" pitchFamily="34" charset="0"/>
              <a:buChar char="•"/>
            </a:pPr>
            <a:r>
              <a:rPr lang="en-US" altLang="en-US" sz="2800" dirty="0"/>
              <a:t>Track record of good governance, transparency and accountability.</a:t>
            </a:r>
          </a:p>
          <a:p>
            <a:pPr marL="1028700" lvl="1" indent="-571500" eaLnBrk="1" hangingPunct="1">
              <a:lnSpc>
                <a:spcPct val="90000"/>
              </a:lnSpc>
              <a:spcAft>
                <a:spcPts val="1200"/>
              </a:spcAft>
              <a:buFont typeface="Arial" panose="020B0604020202020204" pitchFamily="34" charset="0"/>
              <a:buChar char="•"/>
            </a:pPr>
            <a:r>
              <a:rPr lang="en-US" altLang="en-US" sz="2800" dirty="0"/>
              <a:t>Priority focus on their communities.</a:t>
            </a:r>
          </a:p>
          <a:p>
            <a:pPr marL="1028700" lvl="1" indent="-571500" eaLnBrk="1" hangingPunct="1">
              <a:lnSpc>
                <a:spcPct val="90000"/>
              </a:lnSpc>
              <a:spcAft>
                <a:spcPts val="1200"/>
              </a:spcAft>
              <a:buFont typeface="Arial" panose="020B0604020202020204" pitchFamily="34" charset="0"/>
              <a:buChar char="•"/>
            </a:pPr>
            <a:r>
              <a:rPr lang="en-US" altLang="en-US" sz="2800" dirty="0"/>
              <a:t>Efforts in priority areas – leadership, security, peace-building, health, education, business</a:t>
            </a:r>
          </a:p>
          <a:p>
            <a:pPr marL="1028700" lvl="1" indent="-571500" eaLnBrk="1" hangingPunct="1">
              <a:lnSpc>
                <a:spcPct val="90000"/>
              </a:lnSpc>
              <a:spcAft>
                <a:spcPts val="1200"/>
              </a:spcAft>
              <a:buFont typeface="Arial" panose="020B0604020202020204" pitchFamily="34" charset="0"/>
              <a:buChar char="•"/>
            </a:pPr>
            <a:r>
              <a:rPr lang="en-US" altLang="en-US" sz="2800" dirty="0"/>
              <a:t>Strong bonds and relationships of trust</a:t>
            </a:r>
          </a:p>
          <a:p>
            <a:pPr marL="1028700" lvl="1" indent="-571500" eaLnBrk="1" hangingPunct="1">
              <a:lnSpc>
                <a:spcPct val="90000"/>
              </a:lnSpc>
              <a:spcAft>
                <a:spcPts val="1200"/>
              </a:spcAft>
              <a:buFont typeface="Arial" panose="020B0604020202020204" pitchFamily="34" charset="0"/>
              <a:buChar char="•"/>
            </a:pPr>
            <a:r>
              <a:rPr lang="en-US" altLang="en-US" sz="2800" dirty="0"/>
              <a:t>Intimate understanding of the sensitivities, contextual issues, and problems faced by their communities</a:t>
            </a:r>
            <a:endParaRPr lang="en-GB" altLang="en-US" sz="2800" dirty="0"/>
          </a:p>
        </p:txBody>
      </p:sp>
    </p:spTree>
    <p:extLst>
      <p:ext uri="{BB962C8B-B14F-4D97-AF65-F5344CB8AC3E}">
        <p14:creationId xmlns:p14="http://schemas.microsoft.com/office/powerpoint/2010/main" val="18649606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D7A11C8-7E01-F3C8-947E-EE076F545395}"/>
              </a:ext>
            </a:extLst>
          </p:cNvPr>
          <p:cNvSpPr>
            <a:spLocks noGrp="1"/>
          </p:cNvSpPr>
          <p:nvPr>
            <p:ph type="body" sz="quarter" idx="10"/>
          </p:nvPr>
        </p:nvSpPr>
        <p:spPr>
          <a:xfrm>
            <a:off x="82249" y="2487171"/>
            <a:ext cx="3829351" cy="1883657"/>
          </a:xfrm>
        </p:spPr>
        <p:txBody>
          <a:bodyPr/>
          <a:lstStyle/>
          <a:p>
            <a:r>
              <a:rPr lang="en-GB" altLang="en-US" sz="6000" dirty="0"/>
              <a:t>Challenges </a:t>
            </a:r>
          </a:p>
          <a:p>
            <a:endParaRPr lang="en-AU" sz="6000" dirty="0"/>
          </a:p>
        </p:txBody>
      </p:sp>
      <p:sp>
        <p:nvSpPr>
          <p:cNvPr id="4" name="Text Placeholder 3">
            <a:extLst>
              <a:ext uri="{FF2B5EF4-FFF2-40B4-BE49-F238E27FC236}">
                <a16:creationId xmlns:a16="http://schemas.microsoft.com/office/drawing/2014/main" id="{99A7F8DB-DF38-37B2-56A0-D219EB637A51}"/>
              </a:ext>
            </a:extLst>
          </p:cNvPr>
          <p:cNvSpPr>
            <a:spLocks noGrp="1"/>
          </p:cNvSpPr>
          <p:nvPr>
            <p:ph type="body" sz="quarter" idx="12"/>
          </p:nvPr>
        </p:nvSpPr>
        <p:spPr>
          <a:xfrm>
            <a:off x="3911600" y="221192"/>
            <a:ext cx="8280400" cy="6341533"/>
          </a:xfrm>
        </p:spPr>
        <p:txBody>
          <a:bodyPr>
            <a:normAutofit fontScale="92500" lnSpcReduction="20000"/>
          </a:bodyPr>
          <a:lstStyle/>
          <a:p>
            <a:pPr marL="1028700" lvl="1" indent="-571500" eaLnBrk="1" hangingPunct="1">
              <a:lnSpc>
                <a:spcPct val="150000"/>
              </a:lnSpc>
              <a:buFont typeface="Arial" panose="020B0604020202020204" pitchFamily="34" charset="0"/>
              <a:buChar char="•"/>
            </a:pPr>
            <a:r>
              <a:rPr lang="en-US" altLang="en-US" sz="3600" dirty="0"/>
              <a:t>Marginalized and disenfranchised in their own development space </a:t>
            </a:r>
          </a:p>
          <a:p>
            <a:pPr marL="1028700" lvl="1" indent="-571500" eaLnBrk="1" hangingPunct="1">
              <a:lnSpc>
                <a:spcPct val="150000"/>
              </a:lnSpc>
              <a:buFont typeface="Arial" panose="020B0604020202020204" pitchFamily="34" charset="0"/>
              <a:buChar char="•"/>
            </a:pPr>
            <a:r>
              <a:rPr lang="en-GB" altLang="en-US" sz="3600" dirty="0"/>
              <a:t>Maintaining and enhancing their network </a:t>
            </a:r>
          </a:p>
          <a:p>
            <a:pPr marL="1028700" lvl="1" indent="-571500" eaLnBrk="1" hangingPunct="1">
              <a:lnSpc>
                <a:spcPct val="150000"/>
              </a:lnSpc>
              <a:buFont typeface="Arial" panose="020B0604020202020204" pitchFamily="34" charset="0"/>
              <a:buChar char="•"/>
            </a:pPr>
            <a:r>
              <a:rPr lang="en-GB" altLang="en-US" sz="3600" dirty="0"/>
              <a:t>Numerous business impediments</a:t>
            </a:r>
          </a:p>
          <a:p>
            <a:pPr marL="1028700" lvl="1" indent="-571500" eaLnBrk="1" hangingPunct="1">
              <a:lnSpc>
                <a:spcPct val="150000"/>
              </a:lnSpc>
              <a:buFont typeface="Arial" panose="020B0604020202020204" pitchFamily="34" charset="0"/>
              <a:buChar char="•"/>
            </a:pPr>
            <a:r>
              <a:rPr lang="en-GB" altLang="en-US" sz="3600" dirty="0"/>
              <a:t>Ownership of their own data, analysis and reports</a:t>
            </a:r>
          </a:p>
          <a:p>
            <a:pPr marL="1028700" lvl="1" indent="-571500" eaLnBrk="1" hangingPunct="1">
              <a:lnSpc>
                <a:spcPct val="150000"/>
              </a:lnSpc>
              <a:buFont typeface="Arial" panose="020B0604020202020204" pitchFamily="34" charset="0"/>
              <a:buChar char="•"/>
            </a:pPr>
            <a:r>
              <a:rPr lang="en-GB" altLang="en-US" sz="3600" dirty="0"/>
              <a:t>Access to relevant information, resources and partnerships</a:t>
            </a:r>
          </a:p>
        </p:txBody>
      </p:sp>
    </p:spTree>
    <p:extLst>
      <p:ext uri="{BB962C8B-B14F-4D97-AF65-F5344CB8AC3E}">
        <p14:creationId xmlns:p14="http://schemas.microsoft.com/office/powerpoint/2010/main" val="18739200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B6600-1F86-1B9B-5549-D7DE8A6F8717}"/>
              </a:ext>
            </a:extLst>
          </p:cNvPr>
          <p:cNvSpPr>
            <a:spLocks noGrp="1"/>
          </p:cNvSpPr>
          <p:nvPr>
            <p:ph type="title"/>
          </p:nvPr>
        </p:nvSpPr>
        <p:spPr>
          <a:xfrm>
            <a:off x="580058" y="336506"/>
            <a:ext cx="3263809" cy="1201419"/>
          </a:xfrm>
        </p:spPr>
        <p:txBody>
          <a:bodyPr/>
          <a:lstStyle/>
          <a:p>
            <a:r>
              <a:rPr lang="en-GB" altLang="en-US" sz="3600" b="1" dirty="0"/>
              <a:t>Haus Mama Platform</a:t>
            </a:r>
            <a:endParaRPr lang="en-AU" sz="3600" dirty="0"/>
          </a:p>
        </p:txBody>
      </p:sp>
      <p:sp>
        <p:nvSpPr>
          <p:cNvPr id="4" name="Text Placeholder 3">
            <a:extLst>
              <a:ext uri="{FF2B5EF4-FFF2-40B4-BE49-F238E27FC236}">
                <a16:creationId xmlns:a16="http://schemas.microsoft.com/office/drawing/2014/main" id="{026A3D2D-5646-7DDF-8ACC-08049759443A}"/>
              </a:ext>
            </a:extLst>
          </p:cNvPr>
          <p:cNvSpPr>
            <a:spLocks noGrp="1"/>
          </p:cNvSpPr>
          <p:nvPr>
            <p:ph type="body" sz="quarter" idx="12"/>
          </p:nvPr>
        </p:nvSpPr>
        <p:spPr>
          <a:xfrm>
            <a:off x="-397933" y="1881552"/>
            <a:ext cx="4241800" cy="4824048"/>
          </a:xfrm>
        </p:spPr>
        <p:txBody>
          <a:bodyPr>
            <a:normAutofit/>
          </a:bodyPr>
          <a:lstStyle/>
          <a:p>
            <a:pPr marL="1257300" lvl="2" indent="-342900" eaLnBrk="1" hangingPunct="1">
              <a:lnSpc>
                <a:spcPct val="90000"/>
              </a:lnSpc>
              <a:buFont typeface="Arial" panose="020B0604020202020204" pitchFamily="34" charset="0"/>
              <a:buChar char="•"/>
            </a:pPr>
            <a:r>
              <a:rPr lang="en-GB" altLang="en-US" sz="2000" b="1" dirty="0"/>
              <a:t>Underpin</a:t>
            </a:r>
            <a:r>
              <a:rPr lang="en-GB" altLang="en-US" sz="2000" dirty="0"/>
              <a:t> and </a:t>
            </a:r>
            <a:r>
              <a:rPr lang="en-GB" altLang="en-US" sz="2000" b="1" dirty="0"/>
              <a:t>support</a:t>
            </a:r>
            <a:r>
              <a:rPr lang="en-GB" altLang="en-US" sz="2000" dirty="0"/>
              <a:t> APNGWLN and partners (Women in Coffee) </a:t>
            </a:r>
            <a:r>
              <a:rPr lang="en-GB" altLang="en-US" sz="2000" b="1" dirty="0"/>
              <a:t>key functions and activities</a:t>
            </a:r>
            <a:endParaRPr lang="en-GB" altLang="en-US" sz="2000" dirty="0"/>
          </a:p>
          <a:p>
            <a:pPr marL="1257300" lvl="2" indent="-342900" eaLnBrk="1" hangingPunct="1">
              <a:lnSpc>
                <a:spcPct val="90000"/>
              </a:lnSpc>
              <a:buFont typeface="Arial" panose="020B0604020202020204" pitchFamily="34" charset="0"/>
              <a:buChar char="•"/>
            </a:pPr>
            <a:endParaRPr lang="en-US" altLang="en-US" sz="2000" b="1" dirty="0"/>
          </a:p>
          <a:p>
            <a:pPr marL="1257300" lvl="2" indent="-342900" eaLnBrk="1" hangingPunct="1">
              <a:lnSpc>
                <a:spcPct val="90000"/>
              </a:lnSpc>
              <a:buFont typeface="Arial" panose="020B0604020202020204" pitchFamily="34" charset="0"/>
              <a:buChar char="•"/>
            </a:pPr>
            <a:r>
              <a:rPr lang="en-US" altLang="en-US" sz="2000" b="1" dirty="0"/>
              <a:t>Fit for purpose platform co-designed </a:t>
            </a:r>
            <a:r>
              <a:rPr lang="en-US" altLang="en-US" sz="2000" dirty="0"/>
              <a:t>to </a:t>
            </a:r>
            <a:r>
              <a:rPr lang="en-US" altLang="en-US" sz="2000" b="1" dirty="0"/>
              <a:t>empower</a:t>
            </a:r>
            <a:r>
              <a:rPr lang="en-US" altLang="en-US" sz="2000" dirty="0"/>
              <a:t> APNGWLN and enable their vision to engage and support PNG </a:t>
            </a:r>
            <a:r>
              <a:rPr lang="en-US" altLang="en-US" sz="2000" b="1" dirty="0"/>
              <a:t>grassroots civil society</a:t>
            </a:r>
          </a:p>
          <a:p>
            <a:pPr marL="285750" indent="-285750">
              <a:buFont typeface="Arial" panose="020B0604020202020204" pitchFamily="34" charset="0"/>
              <a:buChar char="•"/>
            </a:pPr>
            <a:endParaRPr lang="en-AU" dirty="0"/>
          </a:p>
        </p:txBody>
      </p:sp>
      <p:sp>
        <p:nvSpPr>
          <p:cNvPr id="9" name="TextBox 8">
            <a:extLst>
              <a:ext uri="{FF2B5EF4-FFF2-40B4-BE49-F238E27FC236}">
                <a16:creationId xmlns:a16="http://schemas.microsoft.com/office/drawing/2014/main" id="{5DB8CB3B-3D6B-7C2D-BF5A-B40EB62F45B9}"/>
              </a:ext>
            </a:extLst>
          </p:cNvPr>
          <p:cNvSpPr txBox="1"/>
          <p:nvPr/>
        </p:nvSpPr>
        <p:spPr>
          <a:xfrm>
            <a:off x="2785532" y="5422715"/>
            <a:ext cx="2853268" cy="1089529"/>
          </a:xfrm>
          <a:prstGeom prst="rect">
            <a:avLst/>
          </a:prstGeom>
          <a:noFill/>
        </p:spPr>
        <p:txBody>
          <a:bodyPr wrap="square">
            <a:spAutoFit/>
          </a:bodyPr>
          <a:lstStyle/>
          <a:p>
            <a:pPr lvl="3" eaLnBrk="1" hangingPunct="1">
              <a:lnSpc>
                <a:spcPct val="90000"/>
              </a:lnSpc>
            </a:pPr>
            <a:r>
              <a:rPr lang="en-US" altLang="en-US" b="1" dirty="0"/>
              <a:t>Access</a:t>
            </a:r>
            <a:r>
              <a:rPr lang="en-US" altLang="en-US" dirty="0"/>
              <a:t> to</a:t>
            </a:r>
          </a:p>
          <a:p>
            <a:pPr lvl="3" eaLnBrk="1" hangingPunct="1">
              <a:lnSpc>
                <a:spcPct val="90000"/>
              </a:lnSpc>
            </a:pPr>
            <a:r>
              <a:rPr lang="en-US" altLang="en-US" sz="1800" dirty="0"/>
              <a:t>Training &amp; Business Opportunities</a:t>
            </a:r>
          </a:p>
        </p:txBody>
      </p:sp>
      <p:pic>
        <p:nvPicPr>
          <p:cNvPr id="15" name="Picture 14">
            <a:extLst>
              <a:ext uri="{FF2B5EF4-FFF2-40B4-BE49-F238E27FC236}">
                <a16:creationId xmlns:a16="http://schemas.microsoft.com/office/drawing/2014/main" id="{8329E4D7-59CE-2A0C-ED1A-C2511CDBFA51}"/>
              </a:ext>
            </a:extLst>
          </p:cNvPr>
          <p:cNvPicPr>
            <a:picLocks noChangeAspect="1"/>
          </p:cNvPicPr>
          <p:nvPr/>
        </p:nvPicPr>
        <p:blipFill>
          <a:blip r:embed="rId2"/>
          <a:stretch>
            <a:fillRect/>
          </a:stretch>
        </p:blipFill>
        <p:spPr>
          <a:xfrm>
            <a:off x="8153241" y="3892554"/>
            <a:ext cx="1148718" cy="1153324"/>
          </a:xfrm>
          <a:prstGeom prst="rect">
            <a:avLst/>
          </a:prstGeom>
        </p:spPr>
      </p:pic>
      <p:sp>
        <p:nvSpPr>
          <p:cNvPr id="17" name="TextBox 16">
            <a:extLst>
              <a:ext uri="{FF2B5EF4-FFF2-40B4-BE49-F238E27FC236}">
                <a16:creationId xmlns:a16="http://schemas.microsoft.com/office/drawing/2014/main" id="{4A5EA7D7-A1F4-86E0-D5B2-B2357DDFAB37}"/>
              </a:ext>
            </a:extLst>
          </p:cNvPr>
          <p:cNvSpPr txBox="1"/>
          <p:nvPr/>
        </p:nvSpPr>
        <p:spPr>
          <a:xfrm>
            <a:off x="6751695" y="5278841"/>
            <a:ext cx="3418234" cy="1588127"/>
          </a:xfrm>
          <a:prstGeom prst="rect">
            <a:avLst/>
          </a:prstGeom>
          <a:noFill/>
        </p:spPr>
        <p:txBody>
          <a:bodyPr wrap="square">
            <a:spAutoFit/>
          </a:bodyPr>
          <a:lstStyle/>
          <a:p>
            <a:pPr lvl="3" eaLnBrk="1" hangingPunct="1">
              <a:lnSpc>
                <a:spcPct val="90000"/>
              </a:lnSpc>
            </a:pPr>
            <a:r>
              <a:rPr lang="en-US" altLang="en-US" sz="1800" b="1" dirty="0"/>
              <a:t>Secure</a:t>
            </a:r>
            <a:r>
              <a:rPr lang="en-US" altLang="en-US" sz="1800" dirty="0"/>
              <a:t> management of communications and information</a:t>
            </a:r>
          </a:p>
          <a:p>
            <a:pPr lvl="3" eaLnBrk="1" hangingPunct="1">
              <a:lnSpc>
                <a:spcPct val="90000"/>
              </a:lnSpc>
            </a:pPr>
            <a:r>
              <a:rPr lang="en-US" altLang="en-US" dirty="0"/>
              <a:t>(protect from disinformation)</a:t>
            </a:r>
            <a:endParaRPr lang="en-US" altLang="en-US" sz="1800" dirty="0"/>
          </a:p>
        </p:txBody>
      </p:sp>
      <p:sp>
        <p:nvSpPr>
          <p:cNvPr id="19" name="TextBox 18">
            <a:extLst>
              <a:ext uri="{FF2B5EF4-FFF2-40B4-BE49-F238E27FC236}">
                <a16:creationId xmlns:a16="http://schemas.microsoft.com/office/drawing/2014/main" id="{0BA2B17D-C820-FA11-274D-99276D5EE271}"/>
              </a:ext>
            </a:extLst>
          </p:cNvPr>
          <p:cNvSpPr txBox="1"/>
          <p:nvPr/>
        </p:nvSpPr>
        <p:spPr>
          <a:xfrm>
            <a:off x="4796055" y="5298065"/>
            <a:ext cx="3114675" cy="1338828"/>
          </a:xfrm>
          <a:prstGeom prst="rect">
            <a:avLst/>
          </a:prstGeom>
          <a:noFill/>
        </p:spPr>
        <p:txBody>
          <a:bodyPr wrap="square">
            <a:spAutoFit/>
          </a:bodyPr>
          <a:lstStyle/>
          <a:p>
            <a:pPr lvl="3" eaLnBrk="1" hangingPunct="1">
              <a:lnSpc>
                <a:spcPct val="90000"/>
              </a:lnSpc>
            </a:pPr>
            <a:r>
              <a:rPr lang="en-US" altLang="en-US" sz="1800" b="1" dirty="0"/>
              <a:t>Access</a:t>
            </a:r>
            <a:r>
              <a:rPr lang="en-US" altLang="en-US" sz="1800" dirty="0"/>
              <a:t> </a:t>
            </a:r>
          </a:p>
          <a:p>
            <a:pPr lvl="3" eaLnBrk="1" hangingPunct="1">
              <a:lnSpc>
                <a:spcPct val="90000"/>
              </a:lnSpc>
            </a:pPr>
            <a:r>
              <a:rPr lang="en-US" altLang="en-US" sz="1800" dirty="0"/>
              <a:t>of legal and domestic violence resources</a:t>
            </a:r>
          </a:p>
        </p:txBody>
      </p:sp>
      <p:pic>
        <p:nvPicPr>
          <p:cNvPr id="1026" name="Picture 2" descr="Legal services, colored icons, white background. Stock Vector by ...">
            <a:extLst>
              <a:ext uri="{FF2B5EF4-FFF2-40B4-BE49-F238E27FC236}">
                <a16:creationId xmlns:a16="http://schemas.microsoft.com/office/drawing/2014/main" id="{BD380DA2-4716-A08C-E75E-0963F459FE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3951656"/>
            <a:ext cx="1094222" cy="1094222"/>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a:extLst>
              <a:ext uri="{FF2B5EF4-FFF2-40B4-BE49-F238E27FC236}">
                <a16:creationId xmlns:a16="http://schemas.microsoft.com/office/drawing/2014/main" id="{CDC6B7C4-6E2E-C2DE-86D6-0A5D39B7B392}"/>
              </a:ext>
            </a:extLst>
          </p:cNvPr>
          <p:cNvPicPr>
            <a:picLocks noChangeAspect="1"/>
          </p:cNvPicPr>
          <p:nvPr/>
        </p:nvPicPr>
        <p:blipFill>
          <a:blip r:embed="rId4"/>
          <a:stretch>
            <a:fillRect/>
          </a:stretch>
        </p:blipFill>
        <p:spPr>
          <a:xfrm>
            <a:off x="4108693" y="3785034"/>
            <a:ext cx="1216793" cy="1216793"/>
          </a:xfrm>
          <a:prstGeom prst="rect">
            <a:avLst/>
          </a:prstGeom>
        </p:spPr>
      </p:pic>
      <p:sp>
        <p:nvSpPr>
          <p:cNvPr id="27" name="TextBox 26">
            <a:extLst>
              <a:ext uri="{FF2B5EF4-FFF2-40B4-BE49-F238E27FC236}">
                <a16:creationId xmlns:a16="http://schemas.microsoft.com/office/drawing/2014/main" id="{422A7635-DE6A-7017-76BB-CBFBE21E60AF}"/>
              </a:ext>
            </a:extLst>
          </p:cNvPr>
          <p:cNvSpPr txBox="1"/>
          <p:nvPr/>
        </p:nvSpPr>
        <p:spPr>
          <a:xfrm>
            <a:off x="8772525" y="5418866"/>
            <a:ext cx="3048000" cy="840230"/>
          </a:xfrm>
          <a:prstGeom prst="rect">
            <a:avLst/>
          </a:prstGeom>
          <a:noFill/>
        </p:spPr>
        <p:txBody>
          <a:bodyPr wrap="square">
            <a:spAutoFit/>
          </a:bodyPr>
          <a:lstStyle/>
          <a:p>
            <a:pPr lvl="3" algn="ctr" eaLnBrk="1" hangingPunct="1">
              <a:lnSpc>
                <a:spcPct val="90000"/>
              </a:lnSpc>
            </a:pPr>
            <a:r>
              <a:rPr lang="en-US" altLang="en-US" sz="1800" b="1" dirty="0"/>
              <a:t>Asynchronous</a:t>
            </a:r>
            <a:r>
              <a:rPr lang="en-US" altLang="en-US" sz="1800" dirty="0"/>
              <a:t>/offline, low-bandwidth</a:t>
            </a:r>
          </a:p>
        </p:txBody>
      </p:sp>
      <p:pic>
        <p:nvPicPr>
          <p:cNvPr id="31" name="Picture 30">
            <a:extLst>
              <a:ext uri="{FF2B5EF4-FFF2-40B4-BE49-F238E27FC236}">
                <a16:creationId xmlns:a16="http://schemas.microsoft.com/office/drawing/2014/main" id="{FA2CCEF7-F539-4CD7-1DDE-515764603C25}"/>
              </a:ext>
            </a:extLst>
          </p:cNvPr>
          <p:cNvPicPr>
            <a:picLocks noChangeAspect="1"/>
          </p:cNvPicPr>
          <p:nvPr/>
        </p:nvPicPr>
        <p:blipFill>
          <a:blip r:embed="rId5"/>
          <a:stretch>
            <a:fillRect/>
          </a:stretch>
        </p:blipFill>
        <p:spPr>
          <a:xfrm>
            <a:off x="4361311" y="686368"/>
            <a:ext cx="1120520" cy="1120520"/>
          </a:xfrm>
          <a:prstGeom prst="rect">
            <a:avLst/>
          </a:prstGeom>
        </p:spPr>
      </p:pic>
      <p:pic>
        <p:nvPicPr>
          <p:cNvPr id="1028" name="Picture 4" descr="Business Continuity End User">
            <a:extLst>
              <a:ext uri="{FF2B5EF4-FFF2-40B4-BE49-F238E27FC236}">
                <a16:creationId xmlns:a16="http://schemas.microsoft.com/office/drawing/2014/main" id="{66DD1F2D-0DEF-17F2-5E3B-BD41F9C46EB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386639" y="3941012"/>
            <a:ext cx="1265454" cy="986456"/>
          </a:xfrm>
          <a:prstGeom prst="rect">
            <a:avLst/>
          </a:prstGeom>
          <a:noFill/>
          <a:extLst>
            <a:ext uri="{909E8E84-426E-40DD-AFC4-6F175D3DCCD1}">
              <a14:hiddenFill xmlns:a14="http://schemas.microsoft.com/office/drawing/2010/main">
                <a:solidFill>
                  <a:srgbClr val="FFFFFF"/>
                </a:solidFill>
              </a14:hiddenFill>
            </a:ext>
          </a:extLst>
        </p:spPr>
      </p:pic>
      <p:sp>
        <p:nvSpPr>
          <p:cNvPr id="33" name="TextBox 32">
            <a:extLst>
              <a:ext uri="{FF2B5EF4-FFF2-40B4-BE49-F238E27FC236}">
                <a16:creationId xmlns:a16="http://schemas.microsoft.com/office/drawing/2014/main" id="{2114E15F-E88C-D4A8-D7EE-6B358CA80D52}"/>
              </a:ext>
            </a:extLst>
          </p:cNvPr>
          <p:cNvSpPr txBox="1"/>
          <p:nvPr/>
        </p:nvSpPr>
        <p:spPr>
          <a:xfrm>
            <a:off x="2724070" y="2334940"/>
            <a:ext cx="3274483" cy="1089529"/>
          </a:xfrm>
          <a:prstGeom prst="rect">
            <a:avLst/>
          </a:prstGeom>
          <a:noFill/>
        </p:spPr>
        <p:txBody>
          <a:bodyPr wrap="square">
            <a:spAutoFit/>
          </a:bodyPr>
          <a:lstStyle/>
          <a:p>
            <a:pPr lvl="3" eaLnBrk="1" hangingPunct="1">
              <a:lnSpc>
                <a:spcPct val="90000"/>
              </a:lnSpc>
            </a:pPr>
            <a:r>
              <a:rPr lang="en-US" altLang="en-US" sz="1800" b="1" dirty="0"/>
              <a:t>Members ‘</a:t>
            </a:r>
            <a:r>
              <a:rPr lang="en-US" altLang="en-US" sz="1800" b="1" dirty="0" err="1"/>
              <a:t>Mgmt</a:t>
            </a:r>
            <a:r>
              <a:rPr lang="en-US" altLang="en-US" sz="1800" b="1" dirty="0"/>
              <a:t> Space’</a:t>
            </a:r>
            <a:r>
              <a:rPr lang="en-US" altLang="en-US" sz="1800" dirty="0"/>
              <a:t> and own database-Activities</a:t>
            </a:r>
          </a:p>
        </p:txBody>
      </p:sp>
      <p:sp>
        <p:nvSpPr>
          <p:cNvPr id="3" name="Rectangle 2">
            <a:extLst>
              <a:ext uri="{FF2B5EF4-FFF2-40B4-BE49-F238E27FC236}">
                <a16:creationId xmlns:a16="http://schemas.microsoft.com/office/drawing/2014/main" id="{0FEF4B6D-D243-5F32-3AC7-50DD2C0278F7}"/>
              </a:ext>
            </a:extLst>
          </p:cNvPr>
          <p:cNvSpPr/>
          <p:nvPr/>
        </p:nvSpPr>
        <p:spPr>
          <a:xfrm>
            <a:off x="10049933" y="6111631"/>
            <a:ext cx="1938867" cy="673895"/>
          </a:xfrm>
          <a:prstGeom prst="rect">
            <a:avLst/>
          </a:prstGeom>
          <a:solidFill>
            <a:srgbClr val="FFDC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5" name="Picture 2" descr="Money - Free business and finance icons">
            <a:extLst>
              <a:ext uri="{FF2B5EF4-FFF2-40B4-BE49-F238E27FC236}">
                <a16:creationId xmlns:a16="http://schemas.microsoft.com/office/drawing/2014/main" id="{35717C61-8313-600E-D841-940327E66D6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03704" y="610268"/>
            <a:ext cx="1288464" cy="127128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GrantHub | Grant Management Software for Nonprofits ...">
            <a:extLst>
              <a:ext uri="{FF2B5EF4-FFF2-40B4-BE49-F238E27FC236}">
                <a16:creationId xmlns:a16="http://schemas.microsoft.com/office/drawing/2014/main" id="{943E7609-ABA1-0BF5-2A41-881EE602321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197731" y="641520"/>
            <a:ext cx="1380296" cy="120878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EB7BD3B-A273-38AA-5BD5-473AD79D61A7}"/>
              </a:ext>
            </a:extLst>
          </p:cNvPr>
          <p:cNvSpPr txBox="1"/>
          <p:nvPr/>
        </p:nvSpPr>
        <p:spPr>
          <a:xfrm>
            <a:off x="6643111" y="2307751"/>
            <a:ext cx="3418233" cy="1089529"/>
          </a:xfrm>
          <a:prstGeom prst="rect">
            <a:avLst/>
          </a:prstGeom>
          <a:noFill/>
        </p:spPr>
        <p:txBody>
          <a:bodyPr wrap="square">
            <a:spAutoFit/>
          </a:bodyPr>
          <a:lstStyle/>
          <a:p>
            <a:pPr lvl="3" eaLnBrk="1" hangingPunct="1">
              <a:lnSpc>
                <a:spcPct val="90000"/>
              </a:lnSpc>
            </a:pPr>
            <a:r>
              <a:rPr lang="en-US" altLang="en-US" b="1" dirty="0"/>
              <a:t>Grant Management System</a:t>
            </a:r>
            <a:r>
              <a:rPr lang="en-US" altLang="en-US" sz="1800" dirty="0"/>
              <a:t> Disperse funds to Members &amp; Affiliates</a:t>
            </a:r>
          </a:p>
        </p:txBody>
      </p:sp>
      <p:sp>
        <p:nvSpPr>
          <p:cNvPr id="8" name="TextBox 7">
            <a:extLst>
              <a:ext uri="{FF2B5EF4-FFF2-40B4-BE49-F238E27FC236}">
                <a16:creationId xmlns:a16="http://schemas.microsoft.com/office/drawing/2014/main" id="{AC30D698-842E-3354-4461-7F772B924484}"/>
              </a:ext>
            </a:extLst>
          </p:cNvPr>
          <p:cNvSpPr txBox="1"/>
          <p:nvPr/>
        </p:nvSpPr>
        <p:spPr>
          <a:xfrm>
            <a:off x="4582662" y="2326975"/>
            <a:ext cx="3418233" cy="1089529"/>
          </a:xfrm>
          <a:prstGeom prst="rect">
            <a:avLst/>
          </a:prstGeom>
          <a:noFill/>
        </p:spPr>
        <p:txBody>
          <a:bodyPr wrap="square">
            <a:spAutoFit/>
          </a:bodyPr>
          <a:lstStyle/>
          <a:p>
            <a:pPr lvl="3" eaLnBrk="1" hangingPunct="1">
              <a:lnSpc>
                <a:spcPct val="90000"/>
              </a:lnSpc>
            </a:pPr>
            <a:r>
              <a:rPr lang="en-US" altLang="en-US" b="1" dirty="0"/>
              <a:t>Pooled Funds from Partners</a:t>
            </a:r>
            <a:r>
              <a:rPr lang="en-US" altLang="en-US" sz="1800" dirty="0"/>
              <a:t> Disperse funds to Members &amp; Affiliates</a:t>
            </a:r>
          </a:p>
        </p:txBody>
      </p:sp>
      <p:pic>
        <p:nvPicPr>
          <p:cNvPr id="1030" name="Picture 6" descr="Communication Generic color lineal-color icon">
            <a:extLst>
              <a:ext uri="{FF2B5EF4-FFF2-40B4-BE49-F238E27FC236}">
                <a16:creationId xmlns:a16="http://schemas.microsoft.com/office/drawing/2014/main" id="{78B97952-7F3B-47E4-B663-F7F0D2A1A6B9}"/>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307639" y="686368"/>
            <a:ext cx="1439186" cy="11639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BF21605C-9133-D931-EA7D-2841B5410580}"/>
              </a:ext>
            </a:extLst>
          </p:cNvPr>
          <p:cNvSpPr txBox="1"/>
          <p:nvPr/>
        </p:nvSpPr>
        <p:spPr>
          <a:xfrm>
            <a:off x="8856586" y="2246316"/>
            <a:ext cx="3418233" cy="1089529"/>
          </a:xfrm>
          <a:prstGeom prst="rect">
            <a:avLst/>
          </a:prstGeom>
          <a:noFill/>
        </p:spPr>
        <p:txBody>
          <a:bodyPr wrap="square">
            <a:spAutoFit/>
          </a:bodyPr>
          <a:lstStyle/>
          <a:p>
            <a:pPr lvl="3" eaLnBrk="1" hangingPunct="1">
              <a:lnSpc>
                <a:spcPct val="90000"/>
              </a:lnSpc>
            </a:pPr>
            <a:r>
              <a:rPr lang="en-US" altLang="en-US" b="1" dirty="0"/>
              <a:t>Network Communication system</a:t>
            </a:r>
            <a:r>
              <a:rPr lang="en-US" altLang="en-US" sz="1800" dirty="0"/>
              <a:t> Multiple levels/options</a:t>
            </a:r>
          </a:p>
        </p:txBody>
      </p:sp>
    </p:spTree>
    <p:extLst>
      <p:ext uri="{BB962C8B-B14F-4D97-AF65-F5344CB8AC3E}">
        <p14:creationId xmlns:p14="http://schemas.microsoft.com/office/powerpoint/2010/main" val="9052747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BE705-6EC2-D8BC-710E-EFC8E2848194}"/>
              </a:ext>
            </a:extLst>
          </p:cNvPr>
          <p:cNvSpPr>
            <a:spLocks noGrp="1"/>
          </p:cNvSpPr>
          <p:nvPr>
            <p:ph type="title"/>
          </p:nvPr>
        </p:nvSpPr>
        <p:spPr>
          <a:xfrm>
            <a:off x="610358" y="2120616"/>
            <a:ext cx="2588893" cy="770532"/>
          </a:xfrm>
        </p:spPr>
        <p:txBody>
          <a:bodyPr/>
          <a:lstStyle/>
          <a:p>
            <a:r>
              <a:rPr lang="en-US" sz="4400" dirty="0"/>
              <a:t>Outline</a:t>
            </a:r>
            <a:endParaRPr lang="en-AU" sz="4400" dirty="0"/>
          </a:p>
        </p:txBody>
      </p:sp>
      <p:sp>
        <p:nvSpPr>
          <p:cNvPr id="4" name="Text Placeholder 3">
            <a:extLst>
              <a:ext uri="{FF2B5EF4-FFF2-40B4-BE49-F238E27FC236}">
                <a16:creationId xmlns:a16="http://schemas.microsoft.com/office/drawing/2014/main" id="{5AD0B39B-2D14-1754-AA55-8A99F843CED7}"/>
              </a:ext>
            </a:extLst>
          </p:cNvPr>
          <p:cNvSpPr>
            <a:spLocks noGrp="1"/>
          </p:cNvSpPr>
          <p:nvPr>
            <p:ph type="body" sz="quarter" idx="12"/>
          </p:nvPr>
        </p:nvSpPr>
        <p:spPr>
          <a:xfrm>
            <a:off x="4132263" y="566829"/>
            <a:ext cx="7712076" cy="5957795"/>
          </a:xfrm>
        </p:spPr>
        <p:txBody>
          <a:bodyPr>
            <a:normAutofit fontScale="92500" lnSpcReduction="10000"/>
          </a:bodyPr>
          <a:lstStyle/>
          <a:p>
            <a:pPr marL="285750" indent="-285750" eaLnBrk="1" hangingPunct="1">
              <a:lnSpc>
                <a:spcPct val="150000"/>
              </a:lnSpc>
              <a:buFont typeface="Arial" panose="020B0604020202020204" pitchFamily="34" charset="0"/>
              <a:buChar char="•"/>
            </a:pPr>
            <a:r>
              <a:rPr lang="en-GB" altLang="en-US" sz="3200" dirty="0"/>
              <a:t>UNSW – Who we are, what we represent</a:t>
            </a:r>
          </a:p>
          <a:p>
            <a:pPr marL="285750" indent="-285750">
              <a:lnSpc>
                <a:spcPct val="150000"/>
              </a:lnSpc>
              <a:buFont typeface="Arial" panose="020B0604020202020204" pitchFamily="34" charset="0"/>
              <a:buChar char="•"/>
            </a:pPr>
            <a:r>
              <a:rPr lang="en-GB" altLang="en-US" sz="3200" dirty="0"/>
              <a:t>Intelligent Systems for State &amp; Community Resilience Hub (Capability Systems Centre)</a:t>
            </a:r>
          </a:p>
          <a:p>
            <a:pPr marL="285750" indent="-285750">
              <a:lnSpc>
                <a:spcPct val="150000"/>
              </a:lnSpc>
              <a:buFont typeface="Arial" panose="020B0604020202020204" pitchFamily="34" charset="0"/>
              <a:buChar char="•"/>
            </a:pPr>
            <a:r>
              <a:rPr lang="en-GB" altLang="en-US" sz="3200" dirty="0"/>
              <a:t>Our technology</a:t>
            </a:r>
          </a:p>
          <a:p>
            <a:pPr marL="285750" indent="-285750" eaLnBrk="1" hangingPunct="1">
              <a:lnSpc>
                <a:spcPct val="150000"/>
              </a:lnSpc>
              <a:buFont typeface="Arial" panose="020B0604020202020204" pitchFamily="34" charset="0"/>
              <a:buChar char="•"/>
            </a:pPr>
            <a:r>
              <a:rPr lang="en-GB" altLang="en-US" sz="3200" dirty="0"/>
              <a:t>Our mission, impact pathways and co-design approach </a:t>
            </a:r>
          </a:p>
          <a:p>
            <a:pPr marL="285750" indent="-285750" eaLnBrk="1" hangingPunct="1">
              <a:lnSpc>
                <a:spcPct val="150000"/>
              </a:lnSpc>
              <a:buFont typeface="Arial" panose="020B0604020202020204" pitchFamily="34" charset="0"/>
              <a:buChar char="•"/>
            </a:pPr>
            <a:r>
              <a:rPr lang="en-GB" altLang="en-US" sz="3200" dirty="0"/>
              <a:t>Our current initiatives</a:t>
            </a:r>
          </a:p>
          <a:p>
            <a:pPr marL="285750" indent="-285750" eaLnBrk="1" hangingPunct="1">
              <a:lnSpc>
                <a:spcPct val="150000"/>
              </a:lnSpc>
              <a:buFont typeface="Arial" panose="020B0604020202020204" pitchFamily="34" charset="0"/>
              <a:buChar char="•"/>
            </a:pPr>
            <a:r>
              <a:rPr lang="en-GB" altLang="en-US" sz="3200" dirty="0"/>
              <a:t>The ‘Haus Mama’ Initiative</a:t>
            </a:r>
          </a:p>
          <a:p>
            <a:pPr>
              <a:lnSpc>
                <a:spcPct val="150000"/>
              </a:lnSpc>
            </a:pPr>
            <a:endParaRPr lang="en-AU" dirty="0"/>
          </a:p>
        </p:txBody>
      </p:sp>
    </p:spTree>
    <p:extLst>
      <p:ext uri="{BB962C8B-B14F-4D97-AF65-F5344CB8AC3E}">
        <p14:creationId xmlns:p14="http://schemas.microsoft.com/office/powerpoint/2010/main" val="3269064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BA4FE958-432B-862F-73F9-BFA4F37DD6B2}"/>
              </a:ext>
            </a:extLst>
          </p:cNvPr>
          <p:cNvSpPr>
            <a:spLocks noGrp="1"/>
          </p:cNvSpPr>
          <p:nvPr>
            <p:ph type="title"/>
          </p:nvPr>
        </p:nvSpPr>
        <p:spPr>
          <a:xfrm>
            <a:off x="674916" y="765522"/>
            <a:ext cx="2588893" cy="447367"/>
          </a:xfrm>
        </p:spPr>
        <p:txBody>
          <a:bodyPr/>
          <a:lstStyle/>
          <a:p>
            <a:r>
              <a:rPr lang="en-US" dirty="0"/>
              <a:t>Haus Mama</a:t>
            </a:r>
            <a:endParaRPr lang="en-AU" dirty="0"/>
          </a:p>
        </p:txBody>
      </p:sp>
      <p:sp>
        <p:nvSpPr>
          <p:cNvPr id="10" name="Text Placeholder 9">
            <a:extLst>
              <a:ext uri="{FF2B5EF4-FFF2-40B4-BE49-F238E27FC236}">
                <a16:creationId xmlns:a16="http://schemas.microsoft.com/office/drawing/2014/main" id="{32256D84-CB71-5274-DC6F-E4F1EAC90E07}"/>
              </a:ext>
            </a:extLst>
          </p:cNvPr>
          <p:cNvSpPr>
            <a:spLocks noGrp="1"/>
          </p:cNvSpPr>
          <p:nvPr>
            <p:ph type="body" sz="quarter" idx="10"/>
          </p:nvPr>
        </p:nvSpPr>
        <p:spPr>
          <a:xfrm>
            <a:off x="674916" y="1198493"/>
            <a:ext cx="2588893" cy="384272"/>
          </a:xfrm>
        </p:spPr>
        <p:txBody>
          <a:bodyPr/>
          <a:lstStyle/>
          <a:p>
            <a:r>
              <a:rPr lang="en-US" dirty="0"/>
              <a:t>Login Screen</a:t>
            </a:r>
            <a:endParaRPr lang="en-AU" dirty="0"/>
          </a:p>
        </p:txBody>
      </p:sp>
      <p:sp>
        <p:nvSpPr>
          <p:cNvPr id="12" name="Text Placeholder 11">
            <a:extLst>
              <a:ext uri="{FF2B5EF4-FFF2-40B4-BE49-F238E27FC236}">
                <a16:creationId xmlns:a16="http://schemas.microsoft.com/office/drawing/2014/main" id="{CE7816FB-39E2-F70E-E18E-8A7B496C73E7}"/>
              </a:ext>
            </a:extLst>
          </p:cNvPr>
          <p:cNvSpPr>
            <a:spLocks noGrp="1"/>
          </p:cNvSpPr>
          <p:nvPr>
            <p:ph type="body" sz="quarter" idx="14"/>
          </p:nvPr>
        </p:nvSpPr>
        <p:spPr/>
        <p:txBody>
          <a:bodyPr/>
          <a:lstStyle/>
          <a:p>
            <a:endParaRPr lang="en-AU"/>
          </a:p>
        </p:txBody>
      </p:sp>
      <p:pic>
        <p:nvPicPr>
          <p:cNvPr id="16" name="Picture 15" descr="A screenshot of a computer&#10;&#10;Description automatically generated">
            <a:extLst>
              <a:ext uri="{FF2B5EF4-FFF2-40B4-BE49-F238E27FC236}">
                <a16:creationId xmlns:a16="http://schemas.microsoft.com/office/drawing/2014/main" id="{BAD4C847-01FF-57D2-891E-82F798A7C263}"/>
              </a:ext>
            </a:extLst>
          </p:cNvPr>
          <p:cNvPicPr>
            <a:picLocks noChangeAspect="1"/>
          </p:cNvPicPr>
          <p:nvPr/>
        </p:nvPicPr>
        <p:blipFill rotWithShape="1">
          <a:blip r:embed="rId2"/>
          <a:srcRect l="7306" t="12230" r="21456"/>
          <a:stretch/>
        </p:blipFill>
        <p:spPr>
          <a:xfrm>
            <a:off x="6689051" y="134618"/>
            <a:ext cx="4828033" cy="6420580"/>
          </a:xfrm>
          <a:prstGeom prst="rect">
            <a:avLst/>
          </a:prstGeom>
        </p:spPr>
      </p:pic>
    </p:spTree>
    <p:extLst>
      <p:ext uri="{BB962C8B-B14F-4D97-AF65-F5344CB8AC3E}">
        <p14:creationId xmlns:p14="http://schemas.microsoft.com/office/powerpoint/2010/main" val="30989478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BA4FE958-432B-862F-73F9-BFA4F37DD6B2}"/>
              </a:ext>
            </a:extLst>
          </p:cNvPr>
          <p:cNvSpPr>
            <a:spLocks noGrp="1"/>
          </p:cNvSpPr>
          <p:nvPr>
            <p:ph type="title"/>
          </p:nvPr>
        </p:nvSpPr>
        <p:spPr>
          <a:xfrm>
            <a:off x="674916" y="765522"/>
            <a:ext cx="2588893" cy="447367"/>
          </a:xfrm>
        </p:spPr>
        <p:txBody>
          <a:bodyPr/>
          <a:lstStyle/>
          <a:p>
            <a:r>
              <a:rPr lang="en-US" dirty="0"/>
              <a:t>Haus Mama</a:t>
            </a:r>
            <a:endParaRPr lang="en-AU" dirty="0"/>
          </a:p>
        </p:txBody>
      </p:sp>
      <p:sp>
        <p:nvSpPr>
          <p:cNvPr id="10" name="Text Placeholder 9">
            <a:extLst>
              <a:ext uri="{FF2B5EF4-FFF2-40B4-BE49-F238E27FC236}">
                <a16:creationId xmlns:a16="http://schemas.microsoft.com/office/drawing/2014/main" id="{32256D84-CB71-5274-DC6F-E4F1EAC90E07}"/>
              </a:ext>
            </a:extLst>
          </p:cNvPr>
          <p:cNvSpPr>
            <a:spLocks noGrp="1"/>
          </p:cNvSpPr>
          <p:nvPr>
            <p:ph type="body" sz="quarter" idx="10"/>
          </p:nvPr>
        </p:nvSpPr>
        <p:spPr>
          <a:xfrm>
            <a:off x="674916" y="1198493"/>
            <a:ext cx="2588893" cy="384272"/>
          </a:xfrm>
        </p:spPr>
        <p:txBody>
          <a:bodyPr/>
          <a:lstStyle/>
          <a:p>
            <a:r>
              <a:rPr lang="en-US" dirty="0"/>
              <a:t>Major Options Screen</a:t>
            </a:r>
            <a:endParaRPr lang="en-AU" dirty="0"/>
          </a:p>
        </p:txBody>
      </p:sp>
      <p:sp>
        <p:nvSpPr>
          <p:cNvPr id="12" name="Text Placeholder 11">
            <a:extLst>
              <a:ext uri="{FF2B5EF4-FFF2-40B4-BE49-F238E27FC236}">
                <a16:creationId xmlns:a16="http://schemas.microsoft.com/office/drawing/2014/main" id="{CE7816FB-39E2-F70E-E18E-8A7B496C73E7}"/>
              </a:ext>
            </a:extLst>
          </p:cNvPr>
          <p:cNvSpPr>
            <a:spLocks noGrp="1"/>
          </p:cNvSpPr>
          <p:nvPr>
            <p:ph type="body" sz="quarter" idx="14"/>
          </p:nvPr>
        </p:nvSpPr>
        <p:spPr/>
        <p:txBody>
          <a:bodyPr/>
          <a:lstStyle/>
          <a:p>
            <a:endParaRPr lang="en-AU"/>
          </a:p>
        </p:txBody>
      </p:sp>
      <p:pic>
        <p:nvPicPr>
          <p:cNvPr id="3" name="Picture 2" descr="A group of people standing together&#10;&#10;Description automatically generated">
            <a:extLst>
              <a:ext uri="{FF2B5EF4-FFF2-40B4-BE49-F238E27FC236}">
                <a16:creationId xmlns:a16="http://schemas.microsoft.com/office/drawing/2014/main" id="{1A09C42E-8190-F2F2-D6D3-87983A6A2F6A}"/>
              </a:ext>
            </a:extLst>
          </p:cNvPr>
          <p:cNvPicPr>
            <a:picLocks noChangeAspect="1"/>
          </p:cNvPicPr>
          <p:nvPr/>
        </p:nvPicPr>
        <p:blipFill rotWithShape="1">
          <a:blip r:embed="rId2"/>
          <a:srcRect l="23850" t="17441" r="18775" b="260"/>
          <a:stretch/>
        </p:blipFill>
        <p:spPr>
          <a:xfrm>
            <a:off x="4224528" y="1133856"/>
            <a:ext cx="6995160" cy="5431536"/>
          </a:xfrm>
          <a:prstGeom prst="rect">
            <a:avLst/>
          </a:prstGeom>
        </p:spPr>
      </p:pic>
    </p:spTree>
    <p:extLst>
      <p:ext uri="{BB962C8B-B14F-4D97-AF65-F5344CB8AC3E}">
        <p14:creationId xmlns:p14="http://schemas.microsoft.com/office/powerpoint/2010/main" val="24096079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BA4FE958-432B-862F-73F9-BFA4F37DD6B2}"/>
              </a:ext>
            </a:extLst>
          </p:cNvPr>
          <p:cNvSpPr>
            <a:spLocks noGrp="1"/>
          </p:cNvSpPr>
          <p:nvPr>
            <p:ph type="title"/>
          </p:nvPr>
        </p:nvSpPr>
        <p:spPr>
          <a:xfrm>
            <a:off x="674916" y="765522"/>
            <a:ext cx="2588893" cy="447367"/>
          </a:xfrm>
        </p:spPr>
        <p:txBody>
          <a:bodyPr/>
          <a:lstStyle/>
          <a:p>
            <a:r>
              <a:rPr lang="en-US" dirty="0"/>
              <a:t>Haus Mama</a:t>
            </a:r>
            <a:endParaRPr lang="en-AU" dirty="0"/>
          </a:p>
        </p:txBody>
      </p:sp>
      <p:sp>
        <p:nvSpPr>
          <p:cNvPr id="10" name="Text Placeholder 9">
            <a:extLst>
              <a:ext uri="{FF2B5EF4-FFF2-40B4-BE49-F238E27FC236}">
                <a16:creationId xmlns:a16="http://schemas.microsoft.com/office/drawing/2014/main" id="{32256D84-CB71-5274-DC6F-E4F1EAC90E07}"/>
              </a:ext>
            </a:extLst>
          </p:cNvPr>
          <p:cNvSpPr>
            <a:spLocks noGrp="1"/>
          </p:cNvSpPr>
          <p:nvPr>
            <p:ph type="body" sz="quarter" idx="10"/>
          </p:nvPr>
        </p:nvSpPr>
        <p:spPr>
          <a:xfrm>
            <a:off x="674916" y="1198493"/>
            <a:ext cx="2588893" cy="384272"/>
          </a:xfrm>
        </p:spPr>
        <p:txBody>
          <a:bodyPr/>
          <a:lstStyle/>
          <a:p>
            <a:r>
              <a:rPr lang="en-US" dirty="0"/>
              <a:t>Membership Screen</a:t>
            </a:r>
            <a:endParaRPr lang="en-AU" dirty="0"/>
          </a:p>
        </p:txBody>
      </p:sp>
      <p:sp>
        <p:nvSpPr>
          <p:cNvPr id="11" name="Text Placeholder 10">
            <a:extLst>
              <a:ext uri="{FF2B5EF4-FFF2-40B4-BE49-F238E27FC236}">
                <a16:creationId xmlns:a16="http://schemas.microsoft.com/office/drawing/2014/main" id="{93126F52-54C0-D117-BB0A-147E32290BB7}"/>
              </a:ext>
            </a:extLst>
          </p:cNvPr>
          <p:cNvSpPr>
            <a:spLocks noGrp="1"/>
          </p:cNvSpPr>
          <p:nvPr>
            <p:ph type="body" sz="quarter" idx="12"/>
          </p:nvPr>
        </p:nvSpPr>
        <p:spPr/>
        <p:txBody>
          <a:bodyPr/>
          <a:lstStyle/>
          <a:p>
            <a:endParaRPr lang="en-AU"/>
          </a:p>
        </p:txBody>
      </p:sp>
      <p:sp>
        <p:nvSpPr>
          <p:cNvPr id="12" name="Text Placeholder 11">
            <a:extLst>
              <a:ext uri="{FF2B5EF4-FFF2-40B4-BE49-F238E27FC236}">
                <a16:creationId xmlns:a16="http://schemas.microsoft.com/office/drawing/2014/main" id="{CE7816FB-39E2-F70E-E18E-8A7B496C73E7}"/>
              </a:ext>
            </a:extLst>
          </p:cNvPr>
          <p:cNvSpPr>
            <a:spLocks noGrp="1"/>
          </p:cNvSpPr>
          <p:nvPr>
            <p:ph type="body" sz="quarter" idx="14"/>
          </p:nvPr>
        </p:nvSpPr>
        <p:spPr/>
        <p:txBody>
          <a:bodyPr/>
          <a:lstStyle/>
          <a:p>
            <a:endParaRPr lang="en-AU"/>
          </a:p>
        </p:txBody>
      </p:sp>
      <p:pic>
        <p:nvPicPr>
          <p:cNvPr id="8" name="Picture Placeholder 7" descr="A screenshot of a computer&#10;&#10;Description automatically generated">
            <a:extLst>
              <a:ext uri="{FF2B5EF4-FFF2-40B4-BE49-F238E27FC236}">
                <a16:creationId xmlns:a16="http://schemas.microsoft.com/office/drawing/2014/main" id="{2C8C03DF-05B6-FDF3-36A3-0A22A7FE5C0A}"/>
              </a:ext>
            </a:extLst>
          </p:cNvPr>
          <p:cNvPicPr>
            <a:picLocks noGrp="1" noChangeAspect="1"/>
          </p:cNvPicPr>
          <p:nvPr>
            <p:ph type="pic" sz="quarter" idx="4294967295"/>
          </p:nvPr>
        </p:nvPicPr>
        <p:blipFill rotWithShape="1">
          <a:blip r:embed="rId2"/>
          <a:srcRect l="54" r="-2497" b="11302"/>
          <a:stretch/>
        </p:blipFill>
        <p:spPr>
          <a:xfrm>
            <a:off x="5166361" y="0"/>
            <a:ext cx="6516732" cy="6701769"/>
          </a:xfrm>
        </p:spPr>
      </p:pic>
    </p:spTree>
    <p:extLst>
      <p:ext uri="{BB962C8B-B14F-4D97-AF65-F5344CB8AC3E}">
        <p14:creationId xmlns:p14="http://schemas.microsoft.com/office/powerpoint/2010/main" val="17380573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D520437-6261-814F-8756-5112E3C7ADCF}"/>
              </a:ext>
            </a:extLst>
          </p:cNvPr>
          <p:cNvSpPr txBox="1"/>
          <p:nvPr/>
        </p:nvSpPr>
        <p:spPr>
          <a:xfrm>
            <a:off x="426719" y="1564640"/>
            <a:ext cx="11392747" cy="3014133"/>
          </a:xfrm>
          <a:prstGeom prst="rect">
            <a:avLst/>
          </a:prstGeom>
          <a:noFill/>
        </p:spPr>
        <p:txBody>
          <a:bodyPr wrap="square" rtlCol="0" anchor="b">
            <a:noAutofit/>
          </a:bodyPr>
          <a:lstStyle/>
          <a:p>
            <a:r>
              <a:rPr lang="en-US" sz="6000" b="1" dirty="0">
                <a:latin typeface="Clancy Bold" pitchFamily="2" charset="77"/>
                <a:cs typeface="Arial" panose="020B0604020202020204" pitchFamily="34" charset="0"/>
              </a:rPr>
              <a:t>Questions/Discussion</a:t>
            </a:r>
          </a:p>
        </p:txBody>
      </p:sp>
    </p:spTree>
    <p:extLst>
      <p:ext uri="{BB962C8B-B14F-4D97-AF65-F5344CB8AC3E}">
        <p14:creationId xmlns:p14="http://schemas.microsoft.com/office/powerpoint/2010/main" val="19963879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2150" y="260634"/>
            <a:ext cx="11688417" cy="1186030"/>
          </a:xfrm>
        </p:spPr>
        <p:txBody>
          <a:bodyPr/>
          <a:lstStyle/>
          <a:p>
            <a:r>
              <a:rPr lang="en-GB" altLang="en-US" sz="4800" dirty="0"/>
              <a:t>UNSW – The Organisation</a:t>
            </a:r>
            <a:br>
              <a:rPr lang="en-GB" altLang="en-US" sz="4800" dirty="0"/>
            </a:br>
            <a:r>
              <a:rPr lang="en-US" dirty="0"/>
              <a:t>	</a:t>
            </a:r>
          </a:p>
        </p:txBody>
      </p:sp>
      <p:sp>
        <p:nvSpPr>
          <p:cNvPr id="5" name="Text Placeholder 4"/>
          <p:cNvSpPr>
            <a:spLocks noGrp="1"/>
          </p:cNvSpPr>
          <p:nvPr>
            <p:ph type="body" sz="quarter" idx="14"/>
          </p:nvPr>
        </p:nvSpPr>
        <p:spPr>
          <a:xfrm>
            <a:off x="4943475" y="1975301"/>
            <a:ext cx="5853112" cy="4487411"/>
          </a:xfrm>
        </p:spPr>
        <p:txBody>
          <a:bodyPr vert="horz" lIns="0" tIns="46800" rIns="0" bIns="45720" rtlCol="0" anchor="t">
            <a:normAutofit/>
          </a:bodyPr>
          <a:lstStyle/>
          <a:p>
            <a:pPr marL="342900" indent="-342900" eaLnBrk="1" hangingPunct="1">
              <a:lnSpc>
                <a:spcPct val="90000"/>
              </a:lnSpc>
              <a:buFont typeface="Arial" panose="020B0604020202020204" pitchFamily="34" charset="0"/>
              <a:buChar char="•"/>
            </a:pPr>
            <a:r>
              <a:rPr lang="en-US" altLang="en-US" sz="2800" b="1" dirty="0">
                <a:latin typeface="Roboto Light" panose="02000000000000000000" pitchFamily="2" charset="0"/>
                <a:ea typeface="Roboto Light" panose="02000000000000000000" pitchFamily="2" charset="0"/>
                <a:cs typeface="Roboto Light" panose="02000000000000000000" pitchFamily="2" charset="0"/>
              </a:rPr>
              <a:t>World-class academic institution</a:t>
            </a:r>
          </a:p>
          <a:p>
            <a:pPr lvl="2">
              <a:lnSpc>
                <a:spcPct val="100000"/>
              </a:lnSpc>
            </a:pPr>
            <a:r>
              <a:rPr lang="en-US" altLang="en-US" sz="2000" dirty="0">
                <a:latin typeface="Roboto Light" panose="02000000000000000000" pitchFamily="2" charset="0"/>
                <a:ea typeface="Roboto Light" panose="02000000000000000000" pitchFamily="2" charset="0"/>
                <a:cs typeface="Roboto Light" panose="02000000000000000000" pitchFamily="2" charset="0"/>
              </a:rPr>
              <a:t>Track record of global impact</a:t>
            </a:r>
          </a:p>
          <a:p>
            <a:pPr lvl="2">
              <a:lnSpc>
                <a:spcPct val="100000"/>
              </a:lnSpc>
            </a:pPr>
            <a:endParaRPr lang="en-US" altLang="en-US" sz="2800" b="1" dirty="0">
              <a:latin typeface="Roboto Light" panose="02000000000000000000" pitchFamily="2" charset="0"/>
              <a:ea typeface="Roboto Light" panose="02000000000000000000" pitchFamily="2" charset="0"/>
              <a:cs typeface="Roboto Light" panose="02000000000000000000" pitchFamily="2" charset="0"/>
            </a:endParaRPr>
          </a:p>
          <a:p>
            <a:pPr marL="342900" indent="-342900" eaLnBrk="1" hangingPunct="1">
              <a:lnSpc>
                <a:spcPct val="90000"/>
              </a:lnSpc>
              <a:buFont typeface="Arial" panose="020B0604020202020204" pitchFamily="34" charset="0"/>
              <a:buChar char="•"/>
            </a:pPr>
            <a:r>
              <a:rPr lang="en-US" altLang="en-US" sz="2800" b="1" dirty="0">
                <a:latin typeface="Roboto Light" panose="02000000000000000000" pitchFamily="2" charset="0"/>
                <a:ea typeface="Roboto Light" panose="02000000000000000000" pitchFamily="2" charset="0"/>
                <a:cs typeface="Roboto Light" panose="02000000000000000000" pitchFamily="2" charset="0"/>
              </a:rPr>
              <a:t>Values &amp; Strategic Focus</a:t>
            </a:r>
          </a:p>
          <a:p>
            <a:pPr marL="342900" indent="-342900" eaLnBrk="1" hangingPunct="1">
              <a:lnSpc>
                <a:spcPct val="90000"/>
              </a:lnSpc>
              <a:buFont typeface="Arial" panose="020B0604020202020204" pitchFamily="34" charset="0"/>
              <a:buChar char="•"/>
            </a:pPr>
            <a:endParaRPr lang="en-US" altLang="en-US" sz="2800" b="1" dirty="0">
              <a:latin typeface="Roboto Light" panose="02000000000000000000" pitchFamily="2" charset="0"/>
              <a:ea typeface="Roboto Light" panose="02000000000000000000" pitchFamily="2" charset="0"/>
              <a:cs typeface="Roboto Light" panose="02000000000000000000" pitchFamily="2" charset="0"/>
            </a:endParaRPr>
          </a:p>
          <a:p>
            <a:pPr marL="342900" indent="-342900" eaLnBrk="1" hangingPunct="1">
              <a:lnSpc>
                <a:spcPct val="90000"/>
              </a:lnSpc>
              <a:buFont typeface="Arial" panose="020B0604020202020204" pitchFamily="34" charset="0"/>
              <a:buChar char="•"/>
            </a:pPr>
            <a:r>
              <a:rPr lang="en-US" altLang="en-US" sz="2800" b="1" dirty="0">
                <a:latin typeface="Roboto Light" panose="02000000000000000000" pitchFamily="2" charset="0"/>
                <a:ea typeface="Roboto Light" panose="02000000000000000000" pitchFamily="2" charset="0"/>
                <a:cs typeface="Roboto Light" panose="02000000000000000000" pitchFamily="2" charset="0"/>
              </a:rPr>
              <a:t>Mass &amp; Expertise</a:t>
            </a:r>
          </a:p>
          <a:p>
            <a:pPr marL="342900" indent="-342900" eaLnBrk="1" hangingPunct="1">
              <a:lnSpc>
                <a:spcPct val="90000"/>
              </a:lnSpc>
              <a:buFont typeface="Arial" panose="020B0604020202020204" pitchFamily="34" charset="0"/>
              <a:buChar char="•"/>
            </a:pPr>
            <a:endParaRPr lang="en-US" altLang="en-US" sz="2800" b="1" dirty="0">
              <a:latin typeface="Roboto Light" panose="02000000000000000000" pitchFamily="2" charset="0"/>
              <a:ea typeface="Roboto Light" panose="02000000000000000000" pitchFamily="2" charset="0"/>
              <a:cs typeface="Roboto Light" panose="02000000000000000000" pitchFamily="2" charset="0"/>
            </a:endParaRPr>
          </a:p>
          <a:p>
            <a:pPr marL="342900" indent="-342900" eaLnBrk="1" hangingPunct="1">
              <a:lnSpc>
                <a:spcPct val="90000"/>
              </a:lnSpc>
              <a:buFont typeface="Arial" panose="020B0604020202020204" pitchFamily="34" charset="0"/>
              <a:buChar char="•"/>
            </a:pPr>
            <a:r>
              <a:rPr lang="en-US" altLang="en-US" sz="2800" b="1" dirty="0">
                <a:latin typeface="Roboto Light" panose="02000000000000000000" pitchFamily="2" charset="0"/>
                <a:ea typeface="Roboto Light" panose="02000000000000000000" pitchFamily="2" charset="0"/>
                <a:cs typeface="Roboto Light" panose="02000000000000000000" pitchFamily="2" charset="0"/>
              </a:rPr>
              <a:t>Institutional Partnering</a:t>
            </a:r>
            <a:endParaRPr lang="en-US" altLang="en-US" sz="2000" dirty="0">
              <a:latin typeface="Roboto Light" panose="02000000000000000000" pitchFamily="2" charset="0"/>
              <a:ea typeface="Roboto Light" panose="02000000000000000000" pitchFamily="2" charset="0"/>
              <a:cs typeface="Roboto Light" panose="02000000000000000000" pitchFamily="2" charset="0"/>
            </a:endParaRPr>
          </a:p>
          <a:p>
            <a:pPr lvl="2"/>
            <a:endParaRPr lang="en-US" altLang="en-US" sz="1600" dirty="0"/>
          </a:p>
          <a:p>
            <a:pPr lvl="2"/>
            <a:endParaRPr lang="en-US" altLang="en-US" sz="1600" dirty="0"/>
          </a:p>
          <a:p>
            <a:pPr lvl="2" eaLnBrk="1" hangingPunct="1">
              <a:lnSpc>
                <a:spcPct val="90000"/>
              </a:lnSpc>
            </a:pPr>
            <a:endParaRPr lang="en-US" altLang="en-US" sz="1600" dirty="0"/>
          </a:p>
          <a:p>
            <a:pPr>
              <a:lnSpc>
                <a:spcPct val="100000"/>
              </a:lnSpc>
            </a:pPr>
            <a:endParaRPr lang="en-US" sz="2200" dirty="0">
              <a:latin typeface="Roboto" panose="02000000000000000000" pitchFamily="2" charset="0"/>
              <a:ea typeface="Roboto" panose="02000000000000000000" pitchFamily="2" charset="0"/>
            </a:endParaRPr>
          </a:p>
          <a:p>
            <a:pPr>
              <a:lnSpc>
                <a:spcPct val="100000"/>
              </a:lnSpc>
            </a:pPr>
            <a:endParaRPr lang="en-US" sz="2200" dirty="0">
              <a:latin typeface="Roboto" panose="02000000000000000000" pitchFamily="2" charset="0"/>
              <a:ea typeface="Roboto" panose="02000000000000000000" pitchFamily="2" charset="0"/>
            </a:endParaRPr>
          </a:p>
          <a:p>
            <a:pPr>
              <a:lnSpc>
                <a:spcPct val="100000"/>
              </a:lnSpc>
            </a:pPr>
            <a:endParaRPr lang="en-US" sz="2200" dirty="0">
              <a:latin typeface="Roboto" panose="02000000000000000000" pitchFamily="2" charset="0"/>
              <a:ea typeface="Roboto" panose="02000000000000000000" pitchFamily="2" charset="0"/>
            </a:endParaRPr>
          </a:p>
        </p:txBody>
      </p:sp>
      <p:pic>
        <p:nvPicPr>
          <p:cNvPr id="4" name="Picture Placeholder 9" descr="A large building with a large building in the background&#10;&#10;Description automatically generated">
            <a:extLst>
              <a:ext uri="{FF2B5EF4-FFF2-40B4-BE49-F238E27FC236}">
                <a16:creationId xmlns:a16="http://schemas.microsoft.com/office/drawing/2014/main" id="{95B3DF79-00A1-1338-6805-FA4CE90C380B}"/>
              </a:ext>
            </a:extLst>
          </p:cNvPr>
          <p:cNvPicPr>
            <a:picLocks noChangeAspect="1"/>
          </p:cNvPicPr>
          <p:nvPr/>
        </p:nvPicPr>
        <p:blipFill rotWithShape="1">
          <a:blip r:embed="rId3"/>
          <a:srcRect l="17343" r="27071" b="-1"/>
          <a:stretch/>
        </p:blipFill>
        <p:spPr>
          <a:xfrm>
            <a:off x="0" y="1874520"/>
            <a:ext cx="3929231" cy="4983480"/>
          </a:xfrm>
          <a:prstGeom prst="rect">
            <a:avLst/>
          </a:prstGeom>
          <a:noFill/>
        </p:spPr>
      </p:pic>
    </p:spTree>
    <p:extLst>
      <p:ext uri="{BB962C8B-B14F-4D97-AF65-F5344CB8AC3E}">
        <p14:creationId xmlns:p14="http://schemas.microsoft.com/office/powerpoint/2010/main" val="39562020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5247" y="47625"/>
            <a:ext cx="3695884" cy="1671639"/>
          </a:xfrm>
        </p:spPr>
        <p:txBody>
          <a:bodyPr/>
          <a:lstStyle/>
          <a:p>
            <a:pPr algn="ctr"/>
            <a:r>
              <a:rPr lang="en-GB" altLang="en-US" sz="3200" dirty="0"/>
              <a:t>UNSW Canberra - </a:t>
            </a:r>
            <a:br>
              <a:rPr lang="en-GB" altLang="en-US" sz="3200" dirty="0"/>
            </a:br>
            <a:r>
              <a:rPr lang="en-GB" altLang="en-US" sz="3200" dirty="0"/>
              <a:t>Capability Systems Centre</a:t>
            </a:r>
            <a:br>
              <a:rPr lang="en-GB" altLang="en-US" sz="4800" dirty="0"/>
            </a:br>
            <a:r>
              <a:rPr lang="en-US" dirty="0"/>
              <a:t>	</a:t>
            </a:r>
          </a:p>
        </p:txBody>
      </p:sp>
      <p:sp>
        <p:nvSpPr>
          <p:cNvPr id="5" name="Text Placeholder 4"/>
          <p:cNvSpPr>
            <a:spLocks noGrp="1"/>
          </p:cNvSpPr>
          <p:nvPr>
            <p:ph type="body" sz="quarter" idx="14"/>
          </p:nvPr>
        </p:nvSpPr>
        <p:spPr>
          <a:xfrm>
            <a:off x="4595814" y="802481"/>
            <a:ext cx="7048500" cy="5438776"/>
          </a:xfrm>
        </p:spPr>
        <p:txBody>
          <a:bodyPr vert="horz" lIns="0" tIns="46800" rIns="0" bIns="45720" rtlCol="0" anchor="t">
            <a:normAutofit/>
          </a:bodyPr>
          <a:lstStyle/>
          <a:p>
            <a:pPr marL="457200" indent="-457200" eaLnBrk="1" hangingPunct="1">
              <a:lnSpc>
                <a:spcPct val="90000"/>
              </a:lnSpc>
              <a:buFont typeface="Arial" panose="020B0604020202020204" pitchFamily="34" charset="0"/>
              <a:buChar char="•"/>
            </a:pPr>
            <a:r>
              <a:rPr lang="en-US" altLang="en-US" sz="2000" b="1" dirty="0"/>
              <a:t>Enabling and accelerating industry and societal digital transformation by creating next generation systems engineering practices and models</a:t>
            </a:r>
          </a:p>
          <a:p>
            <a:pPr marL="457200" indent="-457200" eaLnBrk="1" hangingPunct="1">
              <a:lnSpc>
                <a:spcPct val="90000"/>
              </a:lnSpc>
              <a:buFont typeface="Arial" panose="020B0604020202020204" pitchFamily="34" charset="0"/>
              <a:buChar char="•"/>
            </a:pPr>
            <a:r>
              <a:rPr lang="en-US" altLang="en-US" sz="2000" b="1" dirty="0"/>
              <a:t>Harnessing advances in decision science, and incorporating technological innovations into an integrated collaborative problem‑solving approaches</a:t>
            </a:r>
          </a:p>
          <a:p>
            <a:pPr marL="457200" indent="-457200" eaLnBrk="1" hangingPunct="1">
              <a:lnSpc>
                <a:spcPct val="90000"/>
              </a:lnSpc>
              <a:buFont typeface="Arial" panose="020B0604020202020204" pitchFamily="34" charset="0"/>
              <a:buChar char="•"/>
            </a:pPr>
            <a:r>
              <a:rPr lang="en-US" altLang="en-US" sz="2000" b="1" dirty="0"/>
              <a:t>Creating and delivering education and learning requirements to build digital engineering</a:t>
            </a:r>
          </a:p>
          <a:p>
            <a:pPr marL="457200" indent="-457200" eaLnBrk="1" hangingPunct="1">
              <a:lnSpc>
                <a:spcPct val="90000"/>
              </a:lnSpc>
              <a:buFont typeface="Arial" panose="020B0604020202020204" pitchFamily="34" charset="0"/>
              <a:buChar char="•"/>
            </a:pPr>
            <a:r>
              <a:rPr lang="en-US" altLang="en-US" sz="2000" b="1" dirty="0"/>
              <a:t>Integrated digital approach - model-based systems engineering</a:t>
            </a:r>
          </a:p>
          <a:p>
            <a:pPr marL="457200" indent="-457200" eaLnBrk="1" hangingPunct="1">
              <a:lnSpc>
                <a:spcPct val="90000"/>
              </a:lnSpc>
              <a:buFont typeface="Arial" panose="020B0604020202020204" pitchFamily="34" charset="0"/>
              <a:buChar char="•"/>
            </a:pPr>
            <a:r>
              <a:rPr lang="en-US" altLang="en-US" sz="2000" b="1" dirty="0"/>
              <a:t>Proactively engaging with complexity and systems thinking</a:t>
            </a:r>
          </a:p>
          <a:p>
            <a:pPr marL="457200" indent="-457200" eaLnBrk="1" hangingPunct="1">
              <a:lnSpc>
                <a:spcPct val="90000"/>
              </a:lnSpc>
              <a:buFont typeface="Arial" panose="020B0604020202020204" pitchFamily="34" charset="0"/>
              <a:buChar char="•"/>
            </a:pPr>
            <a:r>
              <a:rPr lang="en-US" altLang="en-US" sz="2000" b="1" dirty="0"/>
              <a:t> Evidence based decision making</a:t>
            </a:r>
          </a:p>
          <a:p>
            <a:pPr marL="457200" indent="-457200" eaLnBrk="1" hangingPunct="1">
              <a:lnSpc>
                <a:spcPct val="90000"/>
              </a:lnSpc>
              <a:buFont typeface="Arial" panose="020B0604020202020204" pitchFamily="34" charset="0"/>
              <a:buChar char="•"/>
            </a:pPr>
            <a:r>
              <a:rPr lang="en-US" altLang="en-US" sz="2000" b="1" dirty="0"/>
              <a:t>Data and decision analytics</a:t>
            </a:r>
          </a:p>
          <a:p>
            <a:pPr marL="457200" indent="-457200" eaLnBrk="1" hangingPunct="1">
              <a:lnSpc>
                <a:spcPct val="90000"/>
              </a:lnSpc>
              <a:buFont typeface="Arial" panose="020B0604020202020204" pitchFamily="34" charset="0"/>
              <a:buChar char="•"/>
            </a:pPr>
            <a:r>
              <a:rPr lang="en-US" altLang="en-US" sz="2000" b="1" dirty="0"/>
              <a:t>Critical thinking</a:t>
            </a:r>
            <a:endParaRPr lang="en-US" sz="2200" dirty="0">
              <a:latin typeface="Roboto" panose="02000000000000000000" pitchFamily="2" charset="0"/>
              <a:ea typeface="Roboto" panose="02000000000000000000" pitchFamily="2" charset="0"/>
            </a:endParaRPr>
          </a:p>
        </p:txBody>
      </p:sp>
      <p:sp>
        <p:nvSpPr>
          <p:cNvPr id="4" name="Title 1">
            <a:extLst>
              <a:ext uri="{FF2B5EF4-FFF2-40B4-BE49-F238E27FC236}">
                <a16:creationId xmlns:a16="http://schemas.microsoft.com/office/drawing/2014/main" id="{D936AD01-2F85-B362-31E1-F0F0FD15B83F}"/>
              </a:ext>
            </a:extLst>
          </p:cNvPr>
          <p:cNvSpPr txBox="1">
            <a:spLocks/>
          </p:cNvSpPr>
          <p:nvPr/>
        </p:nvSpPr>
        <p:spPr>
          <a:xfrm>
            <a:off x="0" y="5245158"/>
            <a:ext cx="3867150" cy="1201419"/>
          </a:xfrm>
          <a:prstGeom prst="rect">
            <a:avLst/>
          </a:prstGeom>
        </p:spPr>
        <p:txBody>
          <a:bodyPr vert="horz" wrap="square" lIns="0" tIns="46800" rIns="0" bIns="45720" rtlCol="0" anchor="t" anchorCtr="0">
            <a:spAutoFit/>
          </a:bodyPr>
          <a:lstStyle>
            <a:lvl1pPr marL="0" marR="0" indent="0" algn="l" defTabSz="914400" rtl="0" eaLnBrk="1" fontAlgn="auto" latinLnBrk="0" hangingPunct="1">
              <a:lnSpc>
                <a:spcPct val="100000"/>
              </a:lnSpc>
              <a:spcBef>
                <a:spcPct val="0"/>
              </a:spcBef>
              <a:spcAft>
                <a:spcPts val="1200"/>
              </a:spcAft>
              <a:buClrTx/>
              <a:buSzTx/>
              <a:buFontTx/>
              <a:buNone/>
              <a:tabLst/>
              <a:defRPr sz="2300" b="0" i="0" kern="1200" baseline="0">
                <a:solidFill>
                  <a:schemeClr val="tx1"/>
                </a:solidFill>
                <a:latin typeface="Clancy" charset="0"/>
                <a:ea typeface="Clancy" charset="0"/>
                <a:cs typeface="Clancy" charset="0"/>
              </a:defRPr>
            </a:lvl1pPr>
          </a:lstStyle>
          <a:p>
            <a:pPr algn="ctr"/>
            <a:r>
              <a:rPr lang="en-US" sz="2400" dirty="0"/>
              <a:t>Leading research, education, and delivery excellence in Digital Engineering </a:t>
            </a:r>
            <a:r>
              <a:rPr lang="en-US" dirty="0"/>
              <a:t>	</a:t>
            </a:r>
          </a:p>
        </p:txBody>
      </p:sp>
      <p:pic>
        <p:nvPicPr>
          <p:cNvPr id="6" name="Picture 5">
            <a:extLst>
              <a:ext uri="{FF2B5EF4-FFF2-40B4-BE49-F238E27FC236}">
                <a16:creationId xmlns:a16="http://schemas.microsoft.com/office/drawing/2014/main" id="{AF2884EF-3569-B670-D125-8B3F7E63B18A}"/>
              </a:ext>
            </a:extLst>
          </p:cNvPr>
          <p:cNvPicPr>
            <a:picLocks noChangeAspect="1"/>
          </p:cNvPicPr>
          <p:nvPr/>
        </p:nvPicPr>
        <p:blipFill>
          <a:blip r:embed="rId3"/>
          <a:stretch>
            <a:fillRect/>
          </a:stretch>
        </p:blipFill>
        <p:spPr>
          <a:xfrm>
            <a:off x="0" y="2071688"/>
            <a:ext cx="3867150" cy="2900363"/>
          </a:xfrm>
          <a:prstGeom prst="rect">
            <a:avLst/>
          </a:prstGeom>
        </p:spPr>
      </p:pic>
    </p:spTree>
    <p:extLst>
      <p:ext uri="{BB962C8B-B14F-4D97-AF65-F5344CB8AC3E}">
        <p14:creationId xmlns:p14="http://schemas.microsoft.com/office/powerpoint/2010/main" val="1020436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837" y="789272"/>
            <a:ext cx="3695884" cy="5618013"/>
          </a:xfrm>
        </p:spPr>
        <p:txBody>
          <a:bodyPr/>
          <a:lstStyle/>
          <a:p>
            <a:pPr algn="ctr"/>
            <a:r>
              <a:rPr lang="en-GB" altLang="en-US" sz="4800" dirty="0"/>
              <a:t>A ‘Hub’:</a:t>
            </a:r>
            <a:br>
              <a:rPr lang="en-GB" altLang="en-US" sz="4800" dirty="0"/>
            </a:br>
            <a:r>
              <a:rPr lang="en-GB" altLang="en-US" sz="4800" dirty="0"/>
              <a:t>Computational Intelligent Systems for State &amp; Community Resilience</a:t>
            </a:r>
            <a:br>
              <a:rPr lang="en-GB" altLang="en-US" sz="4800" dirty="0"/>
            </a:br>
            <a:r>
              <a:rPr lang="en-US" dirty="0"/>
              <a:t>	</a:t>
            </a:r>
          </a:p>
        </p:txBody>
      </p:sp>
      <p:sp>
        <p:nvSpPr>
          <p:cNvPr id="5" name="Text Placeholder 4"/>
          <p:cNvSpPr>
            <a:spLocks noGrp="1"/>
          </p:cNvSpPr>
          <p:nvPr>
            <p:ph type="body" sz="quarter" idx="14"/>
          </p:nvPr>
        </p:nvSpPr>
        <p:spPr>
          <a:xfrm>
            <a:off x="4443412" y="376239"/>
            <a:ext cx="7405687" cy="1462086"/>
          </a:xfrm>
        </p:spPr>
        <p:txBody>
          <a:bodyPr vert="horz" lIns="0" tIns="46800" rIns="0" bIns="45720" rtlCol="0" anchor="t">
            <a:normAutofit/>
          </a:bodyPr>
          <a:lstStyle/>
          <a:p>
            <a:pPr algn="ctr" eaLnBrk="1" hangingPunct="1">
              <a:lnSpc>
                <a:spcPct val="90000"/>
              </a:lnSpc>
            </a:pPr>
            <a:r>
              <a:rPr lang="en-US" altLang="en-US" sz="2800" b="1" dirty="0"/>
              <a:t>Our Vision: </a:t>
            </a:r>
          </a:p>
          <a:p>
            <a:pPr algn="ctr" eaLnBrk="1" hangingPunct="1">
              <a:lnSpc>
                <a:spcPct val="90000"/>
              </a:lnSpc>
            </a:pPr>
            <a:r>
              <a:rPr lang="en-US" altLang="en-US" sz="2800" b="1" dirty="0"/>
              <a:t>Co-create networked intelligent systems to strengthen resilience in communities (State). </a:t>
            </a:r>
          </a:p>
          <a:p>
            <a:pPr lvl="2" algn="ctr"/>
            <a:endParaRPr lang="en-US" altLang="en-US" sz="2800" b="1" dirty="0"/>
          </a:p>
          <a:p>
            <a:pPr lvl="2" eaLnBrk="1" hangingPunct="1">
              <a:lnSpc>
                <a:spcPct val="90000"/>
              </a:lnSpc>
            </a:pPr>
            <a:endParaRPr lang="en-US" altLang="en-US" sz="1600" dirty="0"/>
          </a:p>
          <a:p>
            <a:pPr>
              <a:lnSpc>
                <a:spcPct val="100000"/>
              </a:lnSpc>
            </a:pPr>
            <a:endParaRPr lang="en-US" sz="2200" dirty="0">
              <a:latin typeface="Roboto" panose="02000000000000000000" pitchFamily="2" charset="0"/>
              <a:ea typeface="Roboto" panose="02000000000000000000" pitchFamily="2" charset="0"/>
            </a:endParaRPr>
          </a:p>
          <a:p>
            <a:pPr>
              <a:lnSpc>
                <a:spcPct val="100000"/>
              </a:lnSpc>
            </a:pPr>
            <a:endParaRPr lang="en-US" sz="2200" dirty="0">
              <a:latin typeface="Roboto" panose="02000000000000000000" pitchFamily="2" charset="0"/>
              <a:ea typeface="Roboto" panose="02000000000000000000" pitchFamily="2" charset="0"/>
            </a:endParaRPr>
          </a:p>
          <a:p>
            <a:pPr>
              <a:lnSpc>
                <a:spcPct val="100000"/>
              </a:lnSpc>
            </a:pPr>
            <a:endParaRPr lang="en-US" sz="2200" dirty="0">
              <a:latin typeface="Roboto" panose="02000000000000000000" pitchFamily="2" charset="0"/>
              <a:ea typeface="Roboto" panose="02000000000000000000" pitchFamily="2" charset="0"/>
            </a:endParaRPr>
          </a:p>
        </p:txBody>
      </p:sp>
      <p:sp>
        <p:nvSpPr>
          <p:cNvPr id="3" name="Text Placeholder 4">
            <a:extLst>
              <a:ext uri="{FF2B5EF4-FFF2-40B4-BE49-F238E27FC236}">
                <a16:creationId xmlns:a16="http://schemas.microsoft.com/office/drawing/2014/main" id="{E4F39BA5-EAD2-F097-0F1B-0355F4E07437}"/>
              </a:ext>
            </a:extLst>
          </p:cNvPr>
          <p:cNvSpPr txBox="1">
            <a:spLocks/>
          </p:cNvSpPr>
          <p:nvPr/>
        </p:nvSpPr>
        <p:spPr>
          <a:xfrm>
            <a:off x="4400549" y="2426495"/>
            <a:ext cx="7405687" cy="1252536"/>
          </a:xfrm>
          <a:prstGeom prst="rect">
            <a:avLst/>
          </a:prstGeom>
        </p:spPr>
        <p:txBody>
          <a:bodyPr vert="horz" lIns="0" tIns="46800" rIns="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400" b="0" i="0" kern="1200">
                <a:solidFill>
                  <a:schemeClr val="tx1"/>
                </a:solidFill>
                <a:latin typeface="Roboto Light" charset="0"/>
                <a:ea typeface="Roboto Light" charset="0"/>
                <a:cs typeface="Roboto Light" charset="0"/>
              </a:defRPr>
            </a:lvl1pPr>
            <a:lvl2pPr marL="457200" indent="0" algn="l" defTabSz="914400" rtl="0" eaLnBrk="1" latinLnBrk="0" hangingPunct="1">
              <a:lnSpc>
                <a:spcPct val="90000"/>
              </a:lnSpc>
              <a:spcBef>
                <a:spcPts val="500"/>
              </a:spcBef>
              <a:buFont typeface="Arial" panose="020B0604020202020204" pitchFamily="34" charset="0"/>
              <a:buNone/>
              <a:defRPr sz="170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7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7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7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altLang="en-US" sz="2800" b="1" dirty="0"/>
              <a:t>Our Focus: </a:t>
            </a:r>
          </a:p>
          <a:p>
            <a:pPr algn="ctr"/>
            <a:r>
              <a:rPr lang="en-US" altLang="en-US" sz="2800" b="1" dirty="0"/>
              <a:t>Vulnerable &amp; High Risk States (Fragile States). </a:t>
            </a:r>
          </a:p>
          <a:p>
            <a:pPr lvl="2"/>
            <a:endParaRPr lang="en-US" altLang="en-US" sz="1600" dirty="0"/>
          </a:p>
          <a:p>
            <a:pPr>
              <a:lnSpc>
                <a:spcPct val="100000"/>
              </a:lnSpc>
            </a:pPr>
            <a:endParaRPr lang="en-US" sz="2200" dirty="0">
              <a:latin typeface="Roboto" panose="02000000000000000000" pitchFamily="2" charset="0"/>
              <a:ea typeface="Roboto" panose="02000000000000000000" pitchFamily="2" charset="0"/>
            </a:endParaRPr>
          </a:p>
          <a:p>
            <a:pPr>
              <a:lnSpc>
                <a:spcPct val="100000"/>
              </a:lnSpc>
            </a:pPr>
            <a:endParaRPr lang="en-US" sz="2200" dirty="0">
              <a:latin typeface="Roboto" panose="02000000000000000000" pitchFamily="2" charset="0"/>
              <a:ea typeface="Roboto" panose="02000000000000000000" pitchFamily="2" charset="0"/>
            </a:endParaRPr>
          </a:p>
          <a:p>
            <a:pPr>
              <a:lnSpc>
                <a:spcPct val="100000"/>
              </a:lnSpc>
            </a:pPr>
            <a:endParaRPr lang="en-US" sz="2200" dirty="0">
              <a:latin typeface="Roboto" panose="02000000000000000000" pitchFamily="2" charset="0"/>
              <a:ea typeface="Roboto" panose="02000000000000000000" pitchFamily="2" charset="0"/>
            </a:endParaRPr>
          </a:p>
        </p:txBody>
      </p:sp>
      <p:sp>
        <p:nvSpPr>
          <p:cNvPr id="4" name="Text Placeholder 4">
            <a:extLst>
              <a:ext uri="{FF2B5EF4-FFF2-40B4-BE49-F238E27FC236}">
                <a16:creationId xmlns:a16="http://schemas.microsoft.com/office/drawing/2014/main" id="{FAEE2ECB-7ED1-053D-C204-C378CE6E15CE}"/>
              </a:ext>
            </a:extLst>
          </p:cNvPr>
          <p:cNvSpPr txBox="1">
            <a:spLocks/>
          </p:cNvSpPr>
          <p:nvPr/>
        </p:nvSpPr>
        <p:spPr>
          <a:xfrm>
            <a:off x="4400549" y="4267202"/>
            <a:ext cx="7405687" cy="2085973"/>
          </a:xfrm>
          <a:prstGeom prst="rect">
            <a:avLst/>
          </a:prstGeom>
        </p:spPr>
        <p:txBody>
          <a:bodyPr vert="horz" lIns="0" tIns="46800" rIns="0" bIns="45720" rtlCol="0" anchor="t">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1400" b="0" i="0" kern="1200">
                <a:solidFill>
                  <a:schemeClr val="tx1"/>
                </a:solidFill>
                <a:latin typeface="Roboto Light" charset="0"/>
                <a:ea typeface="Roboto Light" charset="0"/>
                <a:cs typeface="Roboto Light" charset="0"/>
              </a:defRPr>
            </a:lvl1pPr>
            <a:lvl2pPr marL="457200" indent="0" algn="l" defTabSz="914400" rtl="0" eaLnBrk="1" latinLnBrk="0" hangingPunct="1">
              <a:lnSpc>
                <a:spcPct val="90000"/>
              </a:lnSpc>
              <a:spcBef>
                <a:spcPts val="500"/>
              </a:spcBef>
              <a:buFont typeface="Arial" panose="020B0604020202020204" pitchFamily="34" charset="0"/>
              <a:buNone/>
              <a:defRPr sz="170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7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7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7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altLang="en-US" sz="2800" b="1" dirty="0"/>
              <a:t>Our Strategy: </a:t>
            </a:r>
          </a:p>
          <a:p>
            <a:pPr algn="ctr"/>
            <a:r>
              <a:rPr lang="en-US" altLang="en-US" sz="2800" b="1" dirty="0"/>
              <a:t>Building resilience through investing in local leadership coalitions, networks and collective action to strengthen local institutions, economic welfare and social cohesion.</a:t>
            </a:r>
          </a:p>
          <a:p>
            <a:pPr lvl="2" algn="ctr"/>
            <a:endParaRPr lang="en-US" altLang="en-US" sz="5100" b="1" dirty="0"/>
          </a:p>
          <a:p>
            <a:pPr lvl="2"/>
            <a:endParaRPr lang="en-US" altLang="en-US" sz="1600" dirty="0"/>
          </a:p>
          <a:p>
            <a:pPr>
              <a:lnSpc>
                <a:spcPct val="100000"/>
              </a:lnSpc>
            </a:pPr>
            <a:endParaRPr lang="en-US" sz="2200" dirty="0">
              <a:latin typeface="Roboto" panose="02000000000000000000" pitchFamily="2" charset="0"/>
              <a:ea typeface="Roboto" panose="02000000000000000000" pitchFamily="2" charset="0"/>
            </a:endParaRPr>
          </a:p>
          <a:p>
            <a:pPr>
              <a:lnSpc>
                <a:spcPct val="100000"/>
              </a:lnSpc>
            </a:pPr>
            <a:endParaRPr lang="en-US" sz="2200" dirty="0">
              <a:latin typeface="Roboto" panose="02000000000000000000" pitchFamily="2" charset="0"/>
              <a:ea typeface="Roboto" panose="02000000000000000000" pitchFamily="2" charset="0"/>
            </a:endParaRPr>
          </a:p>
          <a:p>
            <a:pPr>
              <a:lnSpc>
                <a:spcPct val="100000"/>
              </a:lnSpc>
            </a:pPr>
            <a:endParaRPr lang="en-US" sz="22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2868452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6476" y="86477"/>
            <a:ext cx="8794224" cy="1128713"/>
          </a:xfrm>
        </p:spPr>
        <p:txBody>
          <a:bodyPr/>
          <a:lstStyle/>
          <a:p>
            <a:r>
              <a:rPr lang="en-GB" altLang="en-US" sz="4800" dirty="0"/>
              <a:t>Our ‘Network-Centric’ Approach</a:t>
            </a:r>
            <a:br>
              <a:rPr lang="en-GB" altLang="en-US" sz="4800" dirty="0"/>
            </a:br>
            <a:r>
              <a:rPr lang="en-US" dirty="0"/>
              <a:t>	</a:t>
            </a:r>
          </a:p>
        </p:txBody>
      </p:sp>
      <p:sp>
        <p:nvSpPr>
          <p:cNvPr id="5" name="Text Placeholder 4"/>
          <p:cNvSpPr>
            <a:spLocks noGrp="1"/>
          </p:cNvSpPr>
          <p:nvPr>
            <p:ph type="body" sz="quarter" idx="14"/>
          </p:nvPr>
        </p:nvSpPr>
        <p:spPr>
          <a:xfrm>
            <a:off x="4299834" y="1062039"/>
            <a:ext cx="7439730" cy="5481636"/>
          </a:xfrm>
        </p:spPr>
        <p:txBody>
          <a:bodyPr vert="horz" lIns="0" tIns="46800" rIns="0" bIns="45720" rtlCol="0" anchor="t">
            <a:normAutofit/>
          </a:bodyPr>
          <a:lstStyle/>
          <a:p>
            <a:pPr eaLnBrk="1" hangingPunct="1">
              <a:lnSpc>
                <a:spcPct val="90000"/>
              </a:lnSpc>
            </a:pPr>
            <a:r>
              <a:rPr lang="en-US" altLang="en-US" sz="2000" b="1" dirty="0">
                <a:latin typeface="Roboto Light" panose="02000000000000000000" pitchFamily="2" charset="0"/>
                <a:ea typeface="Roboto Light" panose="02000000000000000000" pitchFamily="2" charset="0"/>
                <a:cs typeface="Roboto Light" panose="02000000000000000000" pitchFamily="2" charset="0"/>
              </a:rPr>
              <a:t>World class interdisciplinary team</a:t>
            </a:r>
          </a:p>
          <a:p>
            <a:pPr marL="742950" lvl="1" indent="-285750">
              <a:buFont typeface="Arial" panose="020B0604020202020204" pitchFamily="34" charset="0"/>
              <a:buChar char="•"/>
            </a:pPr>
            <a:r>
              <a:rPr lang="en-US" altLang="en-US" sz="1600" dirty="0">
                <a:latin typeface="Roboto Light" panose="02000000000000000000" pitchFamily="2" charset="0"/>
                <a:ea typeface="Roboto Light" panose="02000000000000000000" pitchFamily="2" charset="0"/>
                <a:cs typeface="Roboto Light" panose="02000000000000000000" pitchFamily="2" charset="0"/>
              </a:rPr>
              <a:t>Computational intelligent systems, Academic + Research, Policy + Strategy</a:t>
            </a:r>
          </a:p>
          <a:p>
            <a:pPr marL="742950" lvl="1" indent="-285750">
              <a:buFont typeface="Arial" panose="020B0604020202020204" pitchFamily="34" charset="0"/>
              <a:buChar char="•"/>
            </a:pPr>
            <a:r>
              <a:rPr lang="en-US" altLang="en-US" sz="1600" dirty="0">
                <a:latin typeface="Roboto Light" panose="02000000000000000000" pitchFamily="2" charset="0"/>
                <a:ea typeface="Roboto Light" panose="02000000000000000000" pitchFamily="2" charset="0"/>
                <a:cs typeface="Roboto Light" panose="02000000000000000000" pitchFamily="2" charset="0"/>
              </a:rPr>
              <a:t>Combining and encouraging multidisciplinary ideas, knowledge and a diverse range of skills and capabilities; and</a:t>
            </a:r>
          </a:p>
          <a:p>
            <a:pPr marL="0" lvl="2">
              <a:spcBef>
                <a:spcPts val="1000"/>
              </a:spcBef>
            </a:pPr>
            <a:r>
              <a:rPr lang="en-US" altLang="en-US" sz="2000" b="1" dirty="0">
                <a:latin typeface="Roboto Light" panose="02000000000000000000" pitchFamily="2" charset="0"/>
                <a:ea typeface="Roboto Light" panose="02000000000000000000" pitchFamily="2" charset="0"/>
                <a:cs typeface="Roboto Light" panose="02000000000000000000" pitchFamily="2" charset="0"/>
              </a:rPr>
              <a:t>Genuine international and local partnerships, collaboration and co-creation</a:t>
            </a:r>
          </a:p>
          <a:p>
            <a:pPr marL="742950" lvl="3" indent="-285750">
              <a:spcBef>
                <a:spcPts val="1000"/>
              </a:spcBef>
              <a:buFont typeface="Arial" panose="020B0604020202020204" pitchFamily="34" charset="0"/>
              <a:buChar char="•"/>
            </a:pPr>
            <a:r>
              <a:rPr lang="en-US" altLang="en-US" sz="1600" dirty="0">
                <a:latin typeface="Roboto Light" panose="02000000000000000000" pitchFamily="2" charset="0"/>
                <a:ea typeface="Roboto Light" panose="02000000000000000000" pitchFamily="2" charset="0"/>
                <a:cs typeface="Roboto Light" panose="02000000000000000000" pitchFamily="2" charset="0"/>
              </a:rPr>
              <a:t>Tech Companies, Universities, Global Experts, Local Development Actors (civil society)</a:t>
            </a:r>
            <a:endParaRPr lang="en-AU" altLang="en-US" sz="1600" dirty="0">
              <a:latin typeface="Roboto Light" panose="02000000000000000000" pitchFamily="2" charset="0"/>
              <a:ea typeface="Roboto Light" panose="02000000000000000000" pitchFamily="2" charset="0"/>
              <a:cs typeface="Roboto Light" panose="02000000000000000000" pitchFamily="2" charset="0"/>
            </a:endParaRPr>
          </a:p>
          <a:p>
            <a:pPr marL="0" lvl="2">
              <a:spcBef>
                <a:spcPts val="1000"/>
              </a:spcBef>
            </a:pPr>
            <a:r>
              <a:rPr lang="en-US" altLang="en-US" sz="2000" b="1" dirty="0">
                <a:latin typeface="Roboto Light" panose="02000000000000000000" pitchFamily="2" charset="0"/>
                <a:ea typeface="Roboto Light" panose="02000000000000000000" pitchFamily="2" charset="0"/>
                <a:cs typeface="Roboto Light" panose="02000000000000000000" pitchFamily="2" charset="0"/>
              </a:rPr>
              <a:t>Proactively engaging with complexity and multi-dimensional nature of the challenge;  </a:t>
            </a:r>
          </a:p>
          <a:p>
            <a:pPr marL="0" lvl="2">
              <a:spcBef>
                <a:spcPts val="1000"/>
              </a:spcBef>
            </a:pPr>
            <a:r>
              <a:rPr lang="en-US" altLang="en-US" sz="2000" b="1" dirty="0">
                <a:latin typeface="Roboto Light" panose="02000000000000000000" pitchFamily="2" charset="0"/>
                <a:ea typeface="Roboto Light" panose="02000000000000000000" pitchFamily="2" charset="0"/>
                <a:cs typeface="Roboto Light" panose="02000000000000000000" pitchFamily="2" charset="0"/>
              </a:rPr>
              <a:t>Co-creating innovative intelligent systems</a:t>
            </a:r>
          </a:p>
          <a:p>
            <a:pPr marL="800100" lvl="3" indent="-342900">
              <a:spcBef>
                <a:spcPts val="1000"/>
              </a:spcBef>
              <a:buFont typeface="Arial" panose="020B0604020202020204" pitchFamily="34" charset="0"/>
              <a:buChar char="•"/>
            </a:pPr>
            <a:r>
              <a:rPr lang="en-US" altLang="en-US" sz="1600" dirty="0">
                <a:latin typeface="Roboto Light" panose="02000000000000000000" pitchFamily="2" charset="0"/>
                <a:ea typeface="Roboto Light" panose="02000000000000000000" pitchFamily="2" charset="0"/>
                <a:cs typeface="Roboto Light" panose="02000000000000000000" pitchFamily="2" charset="0"/>
              </a:rPr>
              <a:t>Support locally led leadership coalitions and networks (an emphasis on network-centric operations);</a:t>
            </a:r>
          </a:p>
          <a:p>
            <a:pPr marL="0" lvl="2">
              <a:spcBef>
                <a:spcPts val="1000"/>
              </a:spcBef>
            </a:pPr>
            <a:r>
              <a:rPr lang="en-US" altLang="en-US" sz="2000" b="1" dirty="0" err="1">
                <a:latin typeface="Roboto Light" panose="02000000000000000000" pitchFamily="2" charset="0"/>
                <a:ea typeface="Roboto Light" panose="02000000000000000000" pitchFamily="2" charset="0"/>
                <a:cs typeface="Roboto Light" panose="02000000000000000000" pitchFamily="2" charset="0"/>
              </a:rPr>
              <a:t>Utilising</a:t>
            </a:r>
            <a:r>
              <a:rPr lang="en-US" altLang="en-US" sz="2000" b="1" dirty="0">
                <a:latin typeface="Roboto Light" panose="02000000000000000000" pitchFamily="2" charset="0"/>
                <a:ea typeface="Roboto Light" panose="02000000000000000000" pitchFamily="2" charset="0"/>
                <a:cs typeface="Roboto Light" panose="02000000000000000000" pitchFamily="2" charset="0"/>
              </a:rPr>
              <a:t> leading-edge technologies from computational capabilities </a:t>
            </a:r>
          </a:p>
          <a:p>
            <a:pPr marL="0" lvl="2">
              <a:spcBef>
                <a:spcPts val="1000"/>
              </a:spcBef>
            </a:pPr>
            <a:r>
              <a:rPr lang="en-US" altLang="en-US" sz="2000" b="1" dirty="0">
                <a:latin typeface="Roboto Light" panose="02000000000000000000" pitchFamily="2" charset="0"/>
                <a:ea typeface="Roboto Light" panose="02000000000000000000" pitchFamily="2" charset="0"/>
                <a:cs typeface="Roboto Light" panose="02000000000000000000" pitchFamily="2" charset="0"/>
              </a:rPr>
              <a:t>Pro-actively engaging and influencing international and local policies and strategies.</a:t>
            </a:r>
          </a:p>
          <a:p>
            <a:pPr marL="0" lvl="2">
              <a:spcBef>
                <a:spcPts val="1000"/>
              </a:spcBef>
            </a:pPr>
            <a:endParaRPr lang="en-US" altLang="en-US" sz="2000" b="1" dirty="0">
              <a:latin typeface="Roboto Light" charset="0"/>
              <a:ea typeface="Roboto Light" charset="0"/>
            </a:endParaRPr>
          </a:p>
          <a:p>
            <a:pPr lvl="2"/>
            <a:endParaRPr lang="en-US" altLang="en-US" sz="1600" dirty="0"/>
          </a:p>
          <a:p>
            <a:pPr lvl="2"/>
            <a:endParaRPr lang="en-US" altLang="en-US" sz="1600" dirty="0"/>
          </a:p>
          <a:p>
            <a:pPr lvl="2" eaLnBrk="1" hangingPunct="1">
              <a:lnSpc>
                <a:spcPct val="90000"/>
              </a:lnSpc>
            </a:pPr>
            <a:endParaRPr lang="en-US" altLang="en-US" sz="1600" dirty="0"/>
          </a:p>
          <a:p>
            <a:pPr>
              <a:lnSpc>
                <a:spcPct val="100000"/>
              </a:lnSpc>
            </a:pPr>
            <a:endParaRPr lang="en-US" sz="2200" dirty="0">
              <a:latin typeface="Roboto" panose="02000000000000000000" pitchFamily="2" charset="0"/>
              <a:ea typeface="Roboto" panose="02000000000000000000" pitchFamily="2" charset="0"/>
            </a:endParaRPr>
          </a:p>
          <a:p>
            <a:pPr>
              <a:lnSpc>
                <a:spcPct val="100000"/>
              </a:lnSpc>
            </a:pPr>
            <a:endParaRPr lang="en-US" sz="2200" dirty="0">
              <a:latin typeface="Roboto" panose="02000000000000000000" pitchFamily="2" charset="0"/>
              <a:ea typeface="Roboto" panose="02000000000000000000" pitchFamily="2" charset="0"/>
            </a:endParaRPr>
          </a:p>
          <a:p>
            <a:pPr>
              <a:lnSpc>
                <a:spcPct val="100000"/>
              </a:lnSpc>
            </a:pPr>
            <a:endParaRPr lang="en-US" sz="2200" dirty="0">
              <a:latin typeface="Roboto" panose="02000000000000000000" pitchFamily="2" charset="0"/>
              <a:ea typeface="Roboto" panose="02000000000000000000" pitchFamily="2" charset="0"/>
            </a:endParaRPr>
          </a:p>
        </p:txBody>
      </p:sp>
      <p:graphicFrame>
        <p:nvGraphicFramePr>
          <p:cNvPr id="3" name="Diagram 2">
            <a:extLst>
              <a:ext uri="{FF2B5EF4-FFF2-40B4-BE49-F238E27FC236}">
                <a16:creationId xmlns:a16="http://schemas.microsoft.com/office/drawing/2014/main" id="{8FF71016-D3AC-2F32-E496-C31597546323}"/>
              </a:ext>
            </a:extLst>
          </p:cNvPr>
          <p:cNvGraphicFramePr/>
          <p:nvPr>
            <p:extLst>
              <p:ext uri="{D42A27DB-BD31-4B8C-83A1-F6EECF244321}">
                <p14:modId xmlns:p14="http://schemas.microsoft.com/office/powerpoint/2010/main" val="1523683979"/>
              </p:ext>
            </p:extLst>
          </p:nvPr>
        </p:nvGraphicFramePr>
        <p:xfrm>
          <a:off x="-1117891" y="1215190"/>
          <a:ext cx="5609881" cy="50516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824215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2150" y="260634"/>
            <a:ext cx="11688417" cy="1186030"/>
          </a:xfrm>
        </p:spPr>
        <p:txBody>
          <a:bodyPr/>
          <a:lstStyle/>
          <a:p>
            <a:r>
              <a:rPr lang="en-GB" altLang="en-US" sz="4800" dirty="0"/>
              <a:t>Our Motivations</a:t>
            </a:r>
            <a:br>
              <a:rPr lang="en-GB" altLang="en-US" sz="4800" dirty="0"/>
            </a:br>
            <a:r>
              <a:rPr lang="en-US" dirty="0"/>
              <a:t>	</a:t>
            </a:r>
          </a:p>
        </p:txBody>
      </p:sp>
      <p:sp>
        <p:nvSpPr>
          <p:cNvPr id="5" name="Text Placeholder 4"/>
          <p:cNvSpPr>
            <a:spLocks noGrp="1"/>
          </p:cNvSpPr>
          <p:nvPr>
            <p:ph type="body" sz="quarter" idx="14"/>
          </p:nvPr>
        </p:nvSpPr>
        <p:spPr>
          <a:xfrm>
            <a:off x="4755127" y="566738"/>
            <a:ext cx="6870135" cy="5891211"/>
          </a:xfrm>
        </p:spPr>
        <p:txBody>
          <a:bodyPr vert="horz" lIns="0" tIns="46800" rIns="0" bIns="45720" rtlCol="0" anchor="t">
            <a:normAutofit lnSpcReduction="10000"/>
          </a:bodyPr>
          <a:lstStyle/>
          <a:p>
            <a:pPr marL="285750" indent="-285750" eaLnBrk="1" hangingPunct="1">
              <a:lnSpc>
                <a:spcPct val="90000"/>
              </a:lnSpc>
              <a:buFont typeface="Arial" panose="020B0604020202020204" pitchFamily="34" charset="0"/>
              <a:buChar char="•"/>
            </a:pPr>
            <a:r>
              <a:rPr lang="en-US" altLang="en-US" sz="2000" b="1" dirty="0">
                <a:latin typeface="Roboto Light" panose="02000000000000000000" pitchFamily="2" charset="0"/>
                <a:ea typeface="Roboto Light" panose="02000000000000000000" pitchFamily="2" charset="0"/>
                <a:cs typeface="Roboto Light" panose="02000000000000000000" pitchFamily="2" charset="0"/>
              </a:rPr>
              <a:t>Addressing poverty, insecurity, inequality, human rights</a:t>
            </a:r>
          </a:p>
          <a:p>
            <a:pPr marL="742950" lvl="1" indent="-285750">
              <a:buFont typeface="Arial" panose="020B0604020202020204" pitchFamily="34" charset="0"/>
              <a:buChar char="•"/>
            </a:pPr>
            <a:r>
              <a:rPr lang="en-US" altLang="en-US" sz="2000" b="1" dirty="0">
                <a:latin typeface="Roboto Light" panose="02000000000000000000" pitchFamily="2" charset="0"/>
                <a:ea typeface="Roboto Light" panose="02000000000000000000" pitchFamily="2" charset="0"/>
                <a:cs typeface="Roboto Light" panose="02000000000000000000" pitchFamily="2" charset="0"/>
              </a:rPr>
              <a:t>especially concerning women and children</a:t>
            </a:r>
          </a:p>
          <a:p>
            <a:pPr marL="285750" indent="-285750" eaLnBrk="1" hangingPunct="1">
              <a:lnSpc>
                <a:spcPct val="90000"/>
              </a:lnSpc>
              <a:buFont typeface="Arial" panose="020B0604020202020204" pitchFamily="34" charset="0"/>
              <a:buChar char="•"/>
            </a:pPr>
            <a:r>
              <a:rPr lang="en-US" altLang="en-US" sz="2000" b="1" dirty="0">
                <a:latin typeface="Roboto Light" panose="02000000000000000000" pitchFamily="2" charset="0"/>
                <a:ea typeface="Roboto Light" panose="02000000000000000000" pitchFamily="2" charset="0"/>
                <a:cs typeface="Roboto Light" panose="02000000000000000000" pitchFamily="2" charset="0"/>
              </a:rPr>
              <a:t>Proactively responding to the complex and contested global and regional drivers</a:t>
            </a:r>
          </a:p>
          <a:p>
            <a:pPr marL="285750" indent="-285750" eaLnBrk="1" hangingPunct="1">
              <a:lnSpc>
                <a:spcPct val="90000"/>
              </a:lnSpc>
              <a:buFont typeface="Arial" panose="020B0604020202020204" pitchFamily="34" charset="0"/>
              <a:buChar char="•"/>
            </a:pPr>
            <a:r>
              <a:rPr lang="en-US" altLang="en-US" sz="2000" b="1" dirty="0">
                <a:latin typeface="Roboto Light" panose="02000000000000000000" pitchFamily="2" charset="0"/>
                <a:ea typeface="Roboto Light" panose="02000000000000000000" pitchFamily="2" charset="0"/>
                <a:cs typeface="Roboto Light" panose="02000000000000000000" pitchFamily="2" charset="0"/>
              </a:rPr>
              <a:t>Working with partners and networks</a:t>
            </a:r>
          </a:p>
          <a:p>
            <a:pPr marL="285750" indent="-285750" eaLnBrk="1" hangingPunct="1">
              <a:lnSpc>
                <a:spcPct val="90000"/>
              </a:lnSpc>
              <a:buFont typeface="Arial" panose="020B0604020202020204" pitchFamily="34" charset="0"/>
              <a:buChar char="•"/>
            </a:pPr>
            <a:r>
              <a:rPr lang="en-US" altLang="en-US" sz="2000" b="1" dirty="0">
                <a:latin typeface="Roboto Light" panose="02000000000000000000" pitchFamily="2" charset="0"/>
                <a:ea typeface="Roboto Light" panose="02000000000000000000" pitchFamily="2" charset="0"/>
                <a:cs typeface="Roboto Light" panose="02000000000000000000" pitchFamily="2" charset="0"/>
              </a:rPr>
              <a:t>The formidable challenge of better assessing, predicting, preparing and responding to fragile states</a:t>
            </a:r>
          </a:p>
          <a:p>
            <a:pPr marL="285750" indent="-285750" eaLnBrk="1" hangingPunct="1">
              <a:lnSpc>
                <a:spcPct val="90000"/>
              </a:lnSpc>
              <a:buFont typeface="Arial" panose="020B0604020202020204" pitchFamily="34" charset="0"/>
              <a:buChar char="•"/>
            </a:pPr>
            <a:r>
              <a:rPr lang="en-US" altLang="en-US" sz="2000" b="1" dirty="0">
                <a:latin typeface="Roboto Light" panose="02000000000000000000" pitchFamily="2" charset="0"/>
                <a:ea typeface="Roboto Light" panose="02000000000000000000" pitchFamily="2" charset="0"/>
                <a:cs typeface="Roboto Light" panose="02000000000000000000" pitchFamily="2" charset="0"/>
              </a:rPr>
              <a:t>Tackling corruption, particularly the risk of ‘strategic corruption’;</a:t>
            </a:r>
          </a:p>
          <a:p>
            <a:pPr marL="285750" indent="-285750" eaLnBrk="1" hangingPunct="1">
              <a:lnSpc>
                <a:spcPct val="90000"/>
              </a:lnSpc>
              <a:buFont typeface="Arial" panose="020B0604020202020204" pitchFamily="34" charset="0"/>
              <a:buChar char="•"/>
            </a:pPr>
            <a:r>
              <a:rPr lang="en-US" altLang="en-US" sz="2000" b="1" dirty="0">
                <a:latin typeface="Roboto Light" panose="02000000000000000000" pitchFamily="2" charset="0"/>
                <a:ea typeface="Roboto Light" panose="02000000000000000000" pitchFamily="2" charset="0"/>
                <a:cs typeface="Roboto Light" panose="02000000000000000000" pitchFamily="2" charset="0"/>
              </a:rPr>
              <a:t>Concerns about the rise of digital authoritarianism and threats to democracy;</a:t>
            </a:r>
          </a:p>
          <a:p>
            <a:pPr marL="285750" indent="-285750" eaLnBrk="1" hangingPunct="1">
              <a:lnSpc>
                <a:spcPct val="90000"/>
              </a:lnSpc>
              <a:buFont typeface="Arial" panose="020B0604020202020204" pitchFamily="34" charset="0"/>
              <a:buChar char="•"/>
            </a:pPr>
            <a:r>
              <a:rPr lang="en-US" altLang="en-US" sz="2000" b="1" dirty="0">
                <a:latin typeface="Roboto Light" panose="02000000000000000000" pitchFamily="2" charset="0"/>
                <a:ea typeface="Roboto Light" panose="02000000000000000000" pitchFamily="2" charset="0"/>
                <a:cs typeface="Roboto Light" panose="02000000000000000000" pitchFamily="2" charset="0"/>
              </a:rPr>
              <a:t>How to support the critical issues of economic welfare, social cohesion and the general resilience of communities and citizens;</a:t>
            </a:r>
          </a:p>
          <a:p>
            <a:pPr marL="285750" indent="-285750" eaLnBrk="1" hangingPunct="1">
              <a:lnSpc>
                <a:spcPct val="90000"/>
              </a:lnSpc>
              <a:buFont typeface="Arial" panose="020B0604020202020204" pitchFamily="34" charset="0"/>
              <a:buChar char="•"/>
            </a:pPr>
            <a:r>
              <a:rPr lang="en-US" altLang="en-US" sz="2000" b="1" dirty="0">
                <a:latin typeface="Roboto Light" panose="02000000000000000000" pitchFamily="2" charset="0"/>
                <a:ea typeface="Roboto Light" panose="02000000000000000000" pitchFamily="2" charset="0"/>
                <a:cs typeface="Roboto Light" panose="02000000000000000000" pitchFamily="2" charset="0"/>
              </a:rPr>
              <a:t>Privileging the local: defending local cultures and values, empowering local leadership and networks (local agency), and supporting local resilience through more direct engagement and resources. </a:t>
            </a:r>
          </a:p>
          <a:p>
            <a:pPr marL="285750" indent="-285750" eaLnBrk="1" hangingPunct="1">
              <a:lnSpc>
                <a:spcPct val="90000"/>
              </a:lnSpc>
              <a:buFont typeface="Arial" panose="020B0604020202020204" pitchFamily="34" charset="0"/>
              <a:buChar char="•"/>
            </a:pPr>
            <a:endParaRPr lang="en-US" altLang="en-US" sz="2000" b="1" dirty="0">
              <a:latin typeface="Roboto Light" panose="02000000000000000000" pitchFamily="2" charset="0"/>
              <a:ea typeface="Roboto Light" panose="02000000000000000000" pitchFamily="2" charset="0"/>
              <a:cs typeface="Roboto Light" panose="02000000000000000000" pitchFamily="2" charset="0"/>
            </a:endParaRPr>
          </a:p>
          <a:p>
            <a:pPr lvl="2" eaLnBrk="1" hangingPunct="1">
              <a:lnSpc>
                <a:spcPct val="90000"/>
              </a:lnSpc>
            </a:pPr>
            <a:endParaRPr lang="en-US" altLang="en-US" sz="1600" dirty="0"/>
          </a:p>
          <a:p>
            <a:pPr lvl="2"/>
            <a:endParaRPr lang="en-US" altLang="en-US" sz="1600" dirty="0"/>
          </a:p>
          <a:p>
            <a:pPr lvl="2"/>
            <a:endParaRPr lang="en-US" altLang="en-US" sz="1600" dirty="0"/>
          </a:p>
          <a:p>
            <a:pPr lvl="2" eaLnBrk="1" hangingPunct="1">
              <a:lnSpc>
                <a:spcPct val="90000"/>
              </a:lnSpc>
            </a:pPr>
            <a:endParaRPr lang="en-US" altLang="en-US" sz="1600" dirty="0"/>
          </a:p>
          <a:p>
            <a:pPr>
              <a:lnSpc>
                <a:spcPct val="100000"/>
              </a:lnSpc>
            </a:pPr>
            <a:endParaRPr lang="en-US" sz="2200" dirty="0">
              <a:latin typeface="Roboto" panose="02000000000000000000" pitchFamily="2" charset="0"/>
              <a:ea typeface="Roboto" panose="02000000000000000000" pitchFamily="2" charset="0"/>
            </a:endParaRPr>
          </a:p>
          <a:p>
            <a:pPr>
              <a:lnSpc>
                <a:spcPct val="100000"/>
              </a:lnSpc>
            </a:pPr>
            <a:endParaRPr lang="en-US" sz="2200" dirty="0">
              <a:latin typeface="Roboto" panose="02000000000000000000" pitchFamily="2" charset="0"/>
              <a:ea typeface="Roboto" panose="02000000000000000000" pitchFamily="2" charset="0"/>
            </a:endParaRPr>
          </a:p>
          <a:p>
            <a:pPr>
              <a:lnSpc>
                <a:spcPct val="100000"/>
              </a:lnSpc>
            </a:pPr>
            <a:endParaRPr lang="en-US" sz="2200" dirty="0">
              <a:latin typeface="Roboto" panose="02000000000000000000" pitchFamily="2" charset="0"/>
              <a:ea typeface="Roboto" panose="02000000000000000000" pitchFamily="2" charset="0"/>
            </a:endParaRPr>
          </a:p>
        </p:txBody>
      </p:sp>
      <p:graphicFrame>
        <p:nvGraphicFramePr>
          <p:cNvPr id="3" name="Diagram 2">
            <a:extLst>
              <a:ext uri="{FF2B5EF4-FFF2-40B4-BE49-F238E27FC236}">
                <a16:creationId xmlns:a16="http://schemas.microsoft.com/office/drawing/2014/main" id="{8FF71016-D3AC-2F32-E496-C31597546323}"/>
              </a:ext>
            </a:extLst>
          </p:cNvPr>
          <p:cNvGraphicFramePr/>
          <p:nvPr>
            <p:extLst>
              <p:ext uri="{D42A27DB-BD31-4B8C-83A1-F6EECF244321}">
                <p14:modId xmlns:p14="http://schemas.microsoft.com/office/powerpoint/2010/main" val="4089831760"/>
              </p:ext>
            </p:extLst>
          </p:nvPr>
        </p:nvGraphicFramePr>
        <p:xfrm>
          <a:off x="-566738" y="1176338"/>
          <a:ext cx="4781551" cy="52816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29722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2D2A32C6-BA7E-FC24-CBA3-8BB5135B46D5}"/>
              </a:ext>
            </a:extLst>
          </p:cNvPr>
          <p:cNvSpPr txBox="1">
            <a:spLocks noChangeArrowheads="1"/>
          </p:cNvSpPr>
          <p:nvPr/>
        </p:nvSpPr>
        <p:spPr>
          <a:xfrm>
            <a:off x="-1063423" y="203485"/>
            <a:ext cx="10884755" cy="832087"/>
          </a:xfrm>
          <a:prstGeom prst="rect">
            <a:avLst/>
          </a:prstGeom>
        </p:spPr>
        <p:txBody>
          <a:bodyPr vert="horz" wrap="square" lIns="0" tIns="46800" rIns="0" bIns="45720" rtlCol="0" anchor="t" anchorCtr="0">
            <a:spAutoFit/>
          </a:bodyPr>
          <a:lstStyle>
            <a:lvl1pPr marR="0" indent="0" defTabSz="914400" fontAlgn="auto">
              <a:lnSpc>
                <a:spcPct val="100000"/>
              </a:lnSpc>
              <a:spcBef>
                <a:spcPct val="0"/>
              </a:spcBef>
              <a:spcAft>
                <a:spcPts val="1200"/>
              </a:spcAft>
              <a:buClrTx/>
              <a:buSzTx/>
              <a:buFontTx/>
              <a:buNone/>
              <a:tabLst/>
              <a:defRPr sz="4800" b="0" i="0" baseline="0">
                <a:latin typeface="Clancy" charset="0"/>
                <a:ea typeface="Clancy" charset="0"/>
                <a:cs typeface="Clancy" charset="0"/>
              </a:defRPr>
            </a:lvl1pPr>
          </a:lstStyle>
          <a:p>
            <a:pPr algn="ctr"/>
            <a:r>
              <a:rPr lang="en-GB" altLang="en-US" dirty="0"/>
              <a:t>The Regional Context</a:t>
            </a:r>
            <a:endParaRPr lang="en-US" altLang="en-US" dirty="0"/>
          </a:p>
        </p:txBody>
      </p:sp>
      <p:sp>
        <p:nvSpPr>
          <p:cNvPr id="4" name="TextBox 3">
            <a:extLst>
              <a:ext uri="{FF2B5EF4-FFF2-40B4-BE49-F238E27FC236}">
                <a16:creationId xmlns:a16="http://schemas.microsoft.com/office/drawing/2014/main" id="{B7465D88-54A8-F9AC-384E-8007841D88A3}"/>
              </a:ext>
            </a:extLst>
          </p:cNvPr>
          <p:cNvSpPr txBox="1"/>
          <p:nvPr/>
        </p:nvSpPr>
        <p:spPr>
          <a:xfrm>
            <a:off x="357188" y="1216547"/>
            <a:ext cx="10539412" cy="4934556"/>
          </a:xfrm>
          <a:prstGeom prst="rect">
            <a:avLst/>
          </a:prstGeom>
          <a:noFill/>
        </p:spPr>
        <p:txBody>
          <a:bodyPr wrap="square">
            <a:spAutoFit/>
          </a:bodyPr>
          <a:lstStyle/>
          <a:p>
            <a:pPr marL="342900" indent="-342900" eaLnBrk="1" hangingPunct="1">
              <a:lnSpc>
                <a:spcPct val="150000"/>
              </a:lnSpc>
              <a:spcAft>
                <a:spcPts val="600"/>
              </a:spcAft>
              <a:buFont typeface="Arial" panose="020B0604020202020204" pitchFamily="34" charset="0"/>
              <a:buChar char="•"/>
            </a:pPr>
            <a:r>
              <a:rPr lang="en-US" altLang="en-US" sz="2800" dirty="0"/>
              <a:t>Highly complex, contested and disrupted regional, national and local security – development contexts</a:t>
            </a:r>
          </a:p>
          <a:p>
            <a:pPr marL="342900" indent="-342900" eaLnBrk="1" hangingPunct="1">
              <a:lnSpc>
                <a:spcPct val="150000"/>
              </a:lnSpc>
              <a:spcAft>
                <a:spcPts val="600"/>
              </a:spcAft>
              <a:buFont typeface="Arial" panose="020B0604020202020204" pitchFamily="34" charset="0"/>
              <a:buChar char="•"/>
            </a:pPr>
            <a:r>
              <a:rPr lang="en-US" altLang="en-US" sz="2800" dirty="0"/>
              <a:t>Exposing already highly vulnerable and high risk states/communities </a:t>
            </a:r>
          </a:p>
          <a:p>
            <a:pPr marL="342900" indent="-342900">
              <a:lnSpc>
                <a:spcPct val="150000"/>
              </a:lnSpc>
              <a:spcAft>
                <a:spcPts val="600"/>
              </a:spcAft>
              <a:buFont typeface="Arial" panose="020B0604020202020204" pitchFamily="34" charset="0"/>
              <a:buChar char="•"/>
            </a:pPr>
            <a:r>
              <a:rPr lang="en-US" altLang="en-US" sz="2800" dirty="0"/>
              <a:t>Multiple actors and opaque relationships</a:t>
            </a:r>
          </a:p>
          <a:p>
            <a:pPr marL="342900" indent="-342900">
              <a:lnSpc>
                <a:spcPct val="150000"/>
              </a:lnSpc>
              <a:spcAft>
                <a:spcPts val="600"/>
              </a:spcAft>
              <a:buFont typeface="Arial" panose="020B0604020202020204" pitchFamily="34" charset="0"/>
              <a:buChar char="•"/>
            </a:pPr>
            <a:r>
              <a:rPr lang="en-US" altLang="en-US" sz="2800" dirty="0"/>
              <a:t>Contested values, plurality of goals and perspectives</a:t>
            </a:r>
          </a:p>
          <a:p>
            <a:pPr marL="342900" indent="-342900">
              <a:lnSpc>
                <a:spcPct val="150000"/>
              </a:lnSpc>
              <a:spcAft>
                <a:spcPts val="600"/>
              </a:spcAft>
              <a:buFont typeface="Arial" panose="020B0604020202020204" pitchFamily="34" charset="0"/>
              <a:buChar char="•"/>
            </a:pPr>
            <a:r>
              <a:rPr lang="en-US" altLang="en-US" sz="2800" dirty="0"/>
              <a:t>Insidious nature of systemic corruption and foreign malign influence</a:t>
            </a:r>
            <a:endParaRPr lang="en-US" altLang="en-US" sz="2800" dirty="0">
              <a:highlight>
                <a:srgbClr val="00FF00"/>
              </a:highlight>
            </a:endParaRPr>
          </a:p>
          <a:p>
            <a:pPr marL="342900" indent="-342900" eaLnBrk="1" hangingPunct="1">
              <a:lnSpc>
                <a:spcPct val="150000"/>
              </a:lnSpc>
              <a:spcAft>
                <a:spcPts val="600"/>
              </a:spcAft>
              <a:buFont typeface="Arial" panose="020B0604020202020204" pitchFamily="34" charset="0"/>
              <a:buChar char="•"/>
            </a:pPr>
            <a:r>
              <a:rPr lang="en-US" altLang="en-US" sz="2800" dirty="0"/>
              <a:t>PNG is initially our highest priority</a:t>
            </a:r>
            <a:endParaRPr lang="en-GB" altLang="en-US" sz="2800" dirty="0"/>
          </a:p>
        </p:txBody>
      </p:sp>
    </p:spTree>
    <p:extLst>
      <p:ext uri="{BB962C8B-B14F-4D97-AF65-F5344CB8AC3E}">
        <p14:creationId xmlns:p14="http://schemas.microsoft.com/office/powerpoint/2010/main" val="2132685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823801E6-B47D-575F-6AE3-E56D7F074688}"/>
              </a:ext>
            </a:extLst>
          </p:cNvPr>
          <p:cNvSpPr txBox="1">
            <a:spLocks noChangeArrowheads="1"/>
          </p:cNvSpPr>
          <p:nvPr/>
        </p:nvSpPr>
        <p:spPr>
          <a:xfrm>
            <a:off x="0" y="197747"/>
            <a:ext cx="8748713" cy="832087"/>
          </a:xfrm>
          <a:prstGeom prst="rect">
            <a:avLst/>
          </a:prstGeom>
        </p:spPr>
        <p:txBody>
          <a:bodyPr vert="horz" wrap="square" lIns="0" tIns="46800" rIns="0" bIns="45720" rtlCol="0" anchor="t" anchorCtr="0">
            <a:spAutoFit/>
          </a:bodyPr>
          <a:lstStyle>
            <a:lvl1pPr marR="0" indent="0" defTabSz="914400" fontAlgn="auto">
              <a:lnSpc>
                <a:spcPct val="100000"/>
              </a:lnSpc>
              <a:spcBef>
                <a:spcPct val="0"/>
              </a:spcBef>
              <a:spcAft>
                <a:spcPts val="1200"/>
              </a:spcAft>
              <a:buClrTx/>
              <a:buSzTx/>
              <a:buFontTx/>
              <a:buNone/>
              <a:tabLst/>
              <a:defRPr sz="4800" b="0" i="0" baseline="0">
                <a:latin typeface="Clancy" charset="0"/>
                <a:ea typeface="Clancy" charset="0"/>
                <a:cs typeface="Clancy" charset="0"/>
              </a:defRPr>
            </a:lvl1pPr>
          </a:lstStyle>
          <a:p>
            <a:pPr algn="ctr"/>
            <a:r>
              <a:rPr lang="en-GB" altLang="en-US" dirty="0"/>
              <a:t>Digital Technology</a:t>
            </a:r>
            <a:endParaRPr lang="en-US" altLang="en-US" dirty="0"/>
          </a:p>
        </p:txBody>
      </p:sp>
      <p:sp>
        <p:nvSpPr>
          <p:cNvPr id="2" name="Rectangle 3">
            <a:extLst>
              <a:ext uri="{FF2B5EF4-FFF2-40B4-BE49-F238E27FC236}">
                <a16:creationId xmlns:a16="http://schemas.microsoft.com/office/drawing/2014/main" id="{6404D994-6534-7BEF-841D-92E1EA33F406}"/>
              </a:ext>
            </a:extLst>
          </p:cNvPr>
          <p:cNvSpPr txBox="1">
            <a:spLocks noChangeArrowheads="1"/>
          </p:cNvSpPr>
          <p:nvPr/>
        </p:nvSpPr>
        <p:spPr>
          <a:xfrm>
            <a:off x="759335" y="1280732"/>
            <a:ext cx="8327516" cy="474440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80000"/>
              </a:lnSpc>
              <a:spcAft>
                <a:spcPts val="300"/>
              </a:spcAft>
            </a:pPr>
            <a:r>
              <a:rPr lang="en-US" altLang="en-US" sz="2800" dirty="0">
                <a:latin typeface="+mn-lt"/>
              </a:rPr>
              <a:t>Centrality of Information Technology today</a:t>
            </a:r>
          </a:p>
          <a:p>
            <a:pPr>
              <a:lnSpc>
                <a:spcPct val="80000"/>
              </a:lnSpc>
              <a:spcAft>
                <a:spcPts val="300"/>
              </a:spcAft>
            </a:pPr>
            <a:r>
              <a:rPr lang="en-US" altLang="en-US" sz="2800" dirty="0">
                <a:latin typeface="+mn-lt"/>
                <a:ea typeface="Calibri" panose="020F0502020204030204" pitchFamily="34" charset="0"/>
                <a:cs typeface="Calibri" panose="020F0502020204030204" pitchFamily="34" charset="0"/>
              </a:rPr>
              <a:t>Disruptor</a:t>
            </a:r>
          </a:p>
          <a:p>
            <a:pPr lvl="1">
              <a:lnSpc>
                <a:spcPct val="80000"/>
              </a:lnSpc>
            </a:pPr>
            <a:r>
              <a:rPr lang="en-US" altLang="en-US" sz="2400" dirty="0">
                <a:latin typeface="+mn-lt"/>
              </a:rPr>
              <a:t>Fast developing and powerful capabilities</a:t>
            </a:r>
          </a:p>
          <a:p>
            <a:pPr lvl="2">
              <a:lnSpc>
                <a:spcPct val="80000"/>
              </a:lnSpc>
            </a:pPr>
            <a:r>
              <a:rPr lang="en-US" altLang="en-US" sz="1800" dirty="0">
                <a:latin typeface="+mn-lt"/>
              </a:rPr>
              <a:t>AI, Data Analytics, Machine Learning</a:t>
            </a:r>
          </a:p>
          <a:p>
            <a:pPr lvl="1">
              <a:lnSpc>
                <a:spcPct val="80000"/>
              </a:lnSpc>
            </a:pPr>
            <a:r>
              <a:rPr lang="en-US" altLang="en-US" sz="2400" dirty="0">
                <a:latin typeface="+mn-lt"/>
              </a:rPr>
              <a:t>Threats &amp; Opportunities</a:t>
            </a:r>
          </a:p>
          <a:p>
            <a:pPr>
              <a:lnSpc>
                <a:spcPct val="80000"/>
              </a:lnSpc>
              <a:spcAft>
                <a:spcPts val="300"/>
              </a:spcAft>
            </a:pPr>
            <a:r>
              <a:rPr lang="en-US" altLang="en-US" sz="2800" dirty="0">
                <a:latin typeface="+mn-lt"/>
              </a:rPr>
              <a:t>(Can) </a:t>
            </a:r>
            <a:r>
              <a:rPr lang="en-US" altLang="en-US" sz="2800" dirty="0" err="1">
                <a:latin typeface="+mn-lt"/>
              </a:rPr>
              <a:t>Democratise</a:t>
            </a:r>
            <a:r>
              <a:rPr lang="en-US" altLang="en-US" sz="2800" dirty="0">
                <a:latin typeface="+mn-lt"/>
              </a:rPr>
              <a:t> access to capabilities/information</a:t>
            </a:r>
          </a:p>
          <a:p>
            <a:pPr lvl="1">
              <a:lnSpc>
                <a:spcPct val="80000"/>
              </a:lnSpc>
            </a:pPr>
            <a:r>
              <a:rPr lang="en-US" altLang="en-US" sz="2400" dirty="0">
                <a:latin typeface="+mn-lt"/>
              </a:rPr>
              <a:t>New/innovative partnerships</a:t>
            </a:r>
          </a:p>
          <a:p>
            <a:pPr lvl="1">
              <a:lnSpc>
                <a:spcPct val="80000"/>
              </a:lnSpc>
            </a:pPr>
            <a:r>
              <a:rPr lang="en-US" altLang="en-US" sz="2400" dirty="0">
                <a:latin typeface="+mn-lt"/>
              </a:rPr>
              <a:t>Support/Empower local change agents</a:t>
            </a:r>
          </a:p>
          <a:p>
            <a:pPr lvl="1">
              <a:lnSpc>
                <a:spcPct val="80000"/>
              </a:lnSpc>
            </a:pPr>
            <a:r>
              <a:rPr lang="en-US" altLang="en-US" sz="2400" dirty="0">
                <a:latin typeface="+mn-lt"/>
              </a:rPr>
              <a:t>Agency over structure (collective action)</a:t>
            </a:r>
          </a:p>
          <a:p>
            <a:pPr>
              <a:lnSpc>
                <a:spcPct val="80000"/>
              </a:lnSpc>
              <a:spcAft>
                <a:spcPts val="300"/>
              </a:spcAft>
            </a:pPr>
            <a:r>
              <a:rPr lang="en-US" altLang="en-US" sz="2800" dirty="0">
                <a:latin typeface="+mn-lt"/>
              </a:rPr>
              <a:t>Offers Security (cyber) Capabilities</a:t>
            </a:r>
          </a:p>
          <a:p>
            <a:pPr>
              <a:lnSpc>
                <a:spcPct val="80000"/>
              </a:lnSpc>
              <a:spcAft>
                <a:spcPts val="300"/>
              </a:spcAft>
            </a:pPr>
            <a:r>
              <a:rPr lang="en-US" altLang="en-US" sz="2800" dirty="0">
                <a:latin typeface="+mn-lt"/>
              </a:rPr>
              <a:t>Complexity/Volume of Information</a:t>
            </a:r>
          </a:p>
        </p:txBody>
      </p:sp>
    </p:spTree>
    <p:extLst>
      <p:ext uri="{BB962C8B-B14F-4D97-AF65-F5344CB8AC3E}">
        <p14:creationId xmlns:p14="http://schemas.microsoft.com/office/powerpoint/2010/main" val="10816781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16x9" id="{CC66B91E-972B-7B4B-8565-8EB85E9135F6}" vid="{278AC3A6-6A78-D247-9E2D-EA42451F1449}"/>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16x9" id="{CC66B91E-972B-7B4B-8565-8EB85E9135F6}" vid="{687172CE-E903-FC4B-ADCC-4FFB1F740EC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70D4CDCE6E17241A0909924CA3D6244" ma:contentTypeVersion="3" ma:contentTypeDescription="Create a new document." ma:contentTypeScope="" ma:versionID="a1f222a2c0563915d7fb2c8512859be4">
  <xsd:schema xmlns:xsd="http://www.w3.org/2001/XMLSchema" xmlns:xs="http://www.w3.org/2001/XMLSchema" xmlns:p="http://schemas.microsoft.com/office/2006/metadata/properties" xmlns:ns2="a48839d0-6f08-40e0-8a46-600a4c510f86" targetNamespace="http://schemas.microsoft.com/office/2006/metadata/properties" ma:root="true" ma:fieldsID="823af3a59e855a3b61cb633f76aedd3f" ns2:_="">
    <xsd:import namespace="a48839d0-6f08-40e0-8a46-600a4c510f86"/>
    <xsd:element name="properties">
      <xsd:complexType>
        <xsd:sequence>
          <xsd:element name="documentManagement">
            <xsd:complexType>
              <xsd:all>
                <xsd:element ref="ns2:MediaServiceMetadata" minOccurs="0"/>
                <xsd:element ref="ns2:MediaServiceFastMetadata"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8839d0-6f08-40e0-8a46-600a4c510f8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F7BE68B-D8B0-4E42-8A70-FDD39958164F}">
  <ds:schemaRefs>
    <ds:schemaRef ds:uri="http://schemas.microsoft.com/office/infopath/2007/PartnerControls"/>
    <ds:schemaRef ds:uri="http://purl.org/dc/dcmitype/"/>
    <ds:schemaRef ds:uri="http://purl.org/dc/elements/1.1/"/>
    <ds:schemaRef ds:uri="http://schemas.microsoft.com/office/2006/metadata/properties"/>
    <ds:schemaRef ds:uri="http://schemas.microsoft.com/office/2006/documentManagement/types"/>
    <ds:schemaRef ds:uri="a48839d0-6f08-40e0-8a46-600a4c510f86"/>
    <ds:schemaRef ds:uri="http://purl.org/dc/term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4DABC531-E79A-447F-897C-C28844C9A3D7}">
  <ds:schemaRefs>
    <ds:schemaRef ds:uri="a48839d0-6f08-40e0-8a46-600a4c510f8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0CF1CF65-0FAE-4BC2-8CD9-83411C5806B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1443</TotalTime>
  <Words>1219</Words>
  <Application>Microsoft Office PowerPoint</Application>
  <PresentationFormat>Widescreen</PresentationFormat>
  <Paragraphs>216</Paragraphs>
  <Slides>23</Slides>
  <Notes>8</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23</vt:i4>
      </vt:variant>
    </vt:vector>
  </HeadingPairs>
  <TitlesOfParts>
    <vt:vector size="34" baseType="lpstr">
      <vt:lpstr>Arial</vt:lpstr>
      <vt:lpstr>Calibri</vt:lpstr>
      <vt:lpstr>Calibri Light</vt:lpstr>
      <vt:lpstr>Clancy</vt:lpstr>
      <vt:lpstr>Clancy Bold</vt:lpstr>
      <vt:lpstr>Roboto</vt:lpstr>
      <vt:lpstr>Roboto Light</vt:lpstr>
      <vt:lpstr>Roboto Mono</vt:lpstr>
      <vt:lpstr>Wingdings</vt:lpstr>
      <vt:lpstr>Office Theme</vt:lpstr>
      <vt:lpstr>Custom Design</vt:lpstr>
      <vt:lpstr>PowerPoint Presentation</vt:lpstr>
      <vt:lpstr>Outline</vt:lpstr>
      <vt:lpstr>UNSW – The Organisation  </vt:lpstr>
      <vt:lpstr>UNSW Canberra -  Capability Systems Centre  </vt:lpstr>
      <vt:lpstr>A ‘Hub’: Computational Intelligent Systems for State &amp; Community Resilience  </vt:lpstr>
      <vt:lpstr>Our ‘Network-Centric’ Approach  </vt:lpstr>
      <vt:lpstr>Our Motivations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Haus Mama Platform</vt:lpstr>
      <vt:lpstr>Haus Mama</vt:lpstr>
      <vt:lpstr>Haus Mama</vt:lpstr>
      <vt:lpstr>Haus Mama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Ricardo Banos</dc:creator>
  <cp:lastModifiedBy>Steve hogg</cp:lastModifiedBy>
  <cp:revision>117</cp:revision>
  <dcterms:created xsi:type="dcterms:W3CDTF">2020-05-08T01:27:25Z</dcterms:created>
  <dcterms:modified xsi:type="dcterms:W3CDTF">2024-06-04T07:23:17Z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0x010100170D4CDCE6E17241A0909924CA3D6244</vt:lpwstr>
  </property>
  <property fmtid="{D5CDD505-2E9C-101B-9397-08002B2CF9AE}" pid="3" name="MediaServiceImageTags">
    <vt:lpwstr/>
  </property>
</Properties>
</file>

<file path=docProps/thumbnail.jpeg>
</file>